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4" r:id="rId2"/>
    <p:sldId id="278" r:id="rId3"/>
    <p:sldId id="287" r:id="rId4"/>
    <p:sldId id="289" r:id="rId5"/>
    <p:sldId id="288" r:id="rId6"/>
    <p:sldId id="290" r:id="rId7"/>
    <p:sldId id="291" r:id="rId8"/>
    <p:sldId id="292" r:id="rId9"/>
    <p:sldId id="296" r:id="rId10"/>
    <p:sldId id="257" r:id="rId11"/>
    <p:sldId id="295" r:id="rId12"/>
    <p:sldId id="266" r:id="rId13"/>
    <p:sldId id="297" r:id="rId14"/>
    <p:sldId id="258" r:id="rId15"/>
    <p:sldId id="305" r:id="rId16"/>
    <p:sldId id="299" r:id="rId17"/>
    <p:sldId id="268" r:id="rId18"/>
    <p:sldId id="307" r:id="rId19"/>
    <p:sldId id="308" r:id="rId20"/>
    <p:sldId id="325" r:id="rId21"/>
    <p:sldId id="306" r:id="rId22"/>
    <p:sldId id="309" r:id="rId23"/>
    <p:sldId id="310" r:id="rId24"/>
    <p:sldId id="311" r:id="rId25"/>
    <p:sldId id="262" r:id="rId26"/>
    <p:sldId id="301" r:id="rId27"/>
    <p:sldId id="300" r:id="rId28"/>
    <p:sldId id="315" r:id="rId29"/>
    <p:sldId id="293" r:id="rId30"/>
    <p:sldId id="318" r:id="rId31"/>
    <p:sldId id="317" r:id="rId32"/>
    <p:sldId id="319" r:id="rId33"/>
    <p:sldId id="316" r:id="rId34"/>
    <p:sldId id="323" r:id="rId35"/>
    <p:sldId id="321" r:id="rId36"/>
    <p:sldId id="320" r:id="rId37"/>
    <p:sldId id="312" r:id="rId38"/>
    <p:sldId id="329" r:id="rId39"/>
    <p:sldId id="330" r:id="rId40"/>
    <p:sldId id="328" r:id="rId41"/>
    <p:sldId id="333" r:id="rId42"/>
    <p:sldId id="327" r:id="rId43"/>
    <p:sldId id="332" r:id="rId44"/>
    <p:sldId id="275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2"/>
    <a:srgbClr val="F59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72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rique Trabattoni" userId="1e5893d582c6a120" providerId="LiveId" clId="{771A9EB4-DC5B-4861-878C-D1B3C814E2BA}"/>
    <pc:docChg chg="undo custSel addSld delSld modSld sldOrd">
      <pc:chgData name="Enrique Trabattoni" userId="1e5893d582c6a120" providerId="LiveId" clId="{771A9EB4-DC5B-4861-878C-D1B3C814E2BA}" dt="2024-09-12T17:44:13.080" v="1125" actId="20577"/>
      <pc:docMkLst>
        <pc:docMk/>
      </pc:docMkLst>
      <pc:sldChg chg="del">
        <pc:chgData name="Enrique Trabattoni" userId="1e5893d582c6a120" providerId="LiveId" clId="{771A9EB4-DC5B-4861-878C-D1B3C814E2BA}" dt="2024-09-07T20:09:45.614" v="28" actId="2696"/>
        <pc:sldMkLst>
          <pc:docMk/>
          <pc:sldMk cId="109857222" sldId="256"/>
        </pc:sldMkLst>
      </pc:sldChg>
      <pc:sldChg chg="add">
        <pc:chgData name="Enrique Trabattoni" userId="1e5893d582c6a120" providerId="LiveId" clId="{771A9EB4-DC5B-4861-878C-D1B3C814E2BA}" dt="2024-09-07T20:09:49.927" v="29"/>
        <pc:sldMkLst>
          <pc:docMk/>
          <pc:sldMk cId="3332477830" sldId="256"/>
        </pc:sldMkLst>
      </pc:sldChg>
      <pc:sldChg chg="ord">
        <pc:chgData name="Enrique Trabattoni" userId="1e5893d582c6a120" providerId="LiveId" clId="{771A9EB4-DC5B-4861-878C-D1B3C814E2BA}" dt="2024-09-09T19:22:56.855" v="682"/>
        <pc:sldMkLst>
          <pc:docMk/>
          <pc:sldMk cId="3403310539" sldId="257"/>
        </pc:sldMkLst>
      </pc:sldChg>
      <pc:sldChg chg="addSp delSp modSp mod ord">
        <pc:chgData name="Enrique Trabattoni" userId="1e5893d582c6a120" providerId="LiveId" clId="{771A9EB4-DC5B-4861-878C-D1B3C814E2BA}" dt="2024-09-09T20:10:02.472" v="1045" actId="21"/>
        <pc:sldMkLst>
          <pc:docMk/>
          <pc:sldMk cId="150940783" sldId="258"/>
        </pc:sldMkLst>
        <pc:spChg chg="mod">
          <ac:chgData name="Enrique Trabattoni" userId="1e5893d582c6a120" providerId="LiveId" clId="{771A9EB4-DC5B-4861-878C-D1B3C814E2BA}" dt="2024-09-09T17:40:36.968" v="192" actId="1076"/>
          <ac:spMkLst>
            <pc:docMk/>
            <pc:sldMk cId="150940783" sldId="258"/>
            <ac:spMk id="2" creationId="{BA647E09-E1D8-63F9-A457-A2AB498CEF51}"/>
          </ac:spMkLst>
        </pc:spChg>
        <pc:spChg chg="del">
          <ac:chgData name="Enrique Trabattoni" userId="1e5893d582c6a120" providerId="LiveId" clId="{771A9EB4-DC5B-4861-878C-D1B3C814E2BA}" dt="2024-09-09T17:25:47.294" v="160" actId="478"/>
          <ac:spMkLst>
            <pc:docMk/>
            <pc:sldMk cId="150940783" sldId="258"/>
            <ac:spMk id="5" creationId="{E2395FF6-3678-A391-0B2A-5680D0CCDB74}"/>
          </ac:spMkLst>
        </pc:spChg>
        <pc:graphicFrameChg chg="add mod modGraphic">
          <ac:chgData name="Enrique Trabattoni" userId="1e5893d582c6a120" providerId="LiveId" clId="{771A9EB4-DC5B-4861-878C-D1B3C814E2BA}" dt="2024-09-09T20:10:02.472" v="1045" actId="21"/>
          <ac:graphicFrameMkLst>
            <pc:docMk/>
            <pc:sldMk cId="150940783" sldId="258"/>
            <ac:graphicFrameMk id="3" creationId="{DC32424D-3CD9-6106-1809-8EF6B3A4B254}"/>
          </ac:graphicFrameMkLst>
        </pc:graphicFrameChg>
        <pc:picChg chg="mod">
          <ac:chgData name="Enrique Trabattoni" userId="1e5893d582c6a120" providerId="LiveId" clId="{771A9EB4-DC5B-4861-878C-D1B3C814E2BA}" dt="2024-09-09T17:43:26.118" v="289" actId="1076"/>
          <ac:picMkLst>
            <pc:docMk/>
            <pc:sldMk cId="150940783" sldId="258"/>
            <ac:picMk id="8" creationId="{0E227F2A-578C-8421-BA27-2C5F87D2A1CB}"/>
          </ac:picMkLst>
        </pc:picChg>
      </pc:sldChg>
      <pc:sldChg chg="addSp modSp mod ord">
        <pc:chgData name="Enrique Trabattoni" userId="1e5893d582c6a120" providerId="LiveId" clId="{771A9EB4-DC5B-4861-878C-D1B3C814E2BA}" dt="2024-09-09T18:47:32.492" v="572" actId="14100"/>
        <pc:sldMkLst>
          <pc:docMk/>
          <pc:sldMk cId="3658995673" sldId="262"/>
        </pc:sldMkLst>
        <pc:spChg chg="add mod">
          <ac:chgData name="Enrique Trabattoni" userId="1e5893d582c6a120" providerId="LiveId" clId="{771A9EB4-DC5B-4861-878C-D1B3C814E2BA}" dt="2024-09-09T18:47:32.492" v="572" actId="14100"/>
          <ac:spMkLst>
            <pc:docMk/>
            <pc:sldMk cId="3658995673" sldId="262"/>
            <ac:spMk id="2" creationId="{398A6E72-BD9E-7E6C-A926-DD5344F809F9}"/>
          </ac:spMkLst>
        </pc:spChg>
        <pc:picChg chg="mod">
          <ac:chgData name="Enrique Trabattoni" userId="1e5893d582c6a120" providerId="LiveId" clId="{771A9EB4-DC5B-4861-878C-D1B3C814E2BA}" dt="2024-09-09T18:44:55.212" v="551" actId="1076"/>
          <ac:picMkLst>
            <pc:docMk/>
            <pc:sldMk cId="3658995673" sldId="262"/>
            <ac:picMk id="11" creationId="{49F692D5-2250-A480-43B5-704D4EBDA3B7}"/>
          </ac:picMkLst>
        </pc:picChg>
      </pc:sldChg>
      <pc:sldChg chg="addSp modSp mod ord">
        <pc:chgData name="Enrique Trabattoni" userId="1e5893d582c6a120" providerId="LiveId" clId="{771A9EB4-DC5B-4861-878C-D1B3C814E2BA}" dt="2024-09-09T17:17:54.550" v="137"/>
        <pc:sldMkLst>
          <pc:docMk/>
          <pc:sldMk cId="3162529432" sldId="266"/>
        </pc:sldMkLst>
        <pc:spChg chg="add mod">
          <ac:chgData name="Enrique Trabattoni" userId="1e5893d582c6a120" providerId="LiveId" clId="{771A9EB4-DC5B-4861-878C-D1B3C814E2BA}" dt="2024-09-09T17:17:37.756" v="135" actId="1076"/>
          <ac:spMkLst>
            <pc:docMk/>
            <pc:sldMk cId="3162529432" sldId="266"/>
            <ac:spMk id="2" creationId="{4D486991-8739-5877-9E09-F9EFD9C65720}"/>
          </ac:spMkLst>
        </pc:spChg>
      </pc:sldChg>
      <pc:sldChg chg="addSp delSp modSp mod ord">
        <pc:chgData name="Enrique Trabattoni" userId="1e5893d582c6a120" providerId="LiveId" clId="{771A9EB4-DC5B-4861-878C-D1B3C814E2BA}" dt="2024-09-09T17:56:03.051" v="425"/>
        <pc:sldMkLst>
          <pc:docMk/>
          <pc:sldMk cId="4253141336" sldId="268"/>
        </pc:sldMkLst>
        <pc:spChg chg="del mod">
          <ac:chgData name="Enrique Trabattoni" userId="1e5893d582c6a120" providerId="LiveId" clId="{771A9EB4-DC5B-4861-878C-D1B3C814E2BA}" dt="2024-09-09T17:47:41.423" v="299" actId="478"/>
          <ac:spMkLst>
            <pc:docMk/>
            <pc:sldMk cId="4253141336" sldId="268"/>
            <ac:spMk id="3" creationId="{DF719F9F-077C-88E7-E4F1-C0FB31A4D0BE}"/>
          </ac:spMkLst>
        </pc:spChg>
        <pc:spChg chg="add del mod">
          <ac:chgData name="Enrique Trabattoni" userId="1e5893d582c6a120" providerId="LiveId" clId="{771A9EB4-DC5B-4861-878C-D1B3C814E2BA}" dt="2024-09-09T17:48:14.292" v="307" actId="478"/>
          <ac:spMkLst>
            <pc:docMk/>
            <pc:sldMk cId="4253141336" sldId="268"/>
            <ac:spMk id="4" creationId="{D019E84C-4083-F053-5CE8-84D72B3E4680}"/>
          </ac:spMkLst>
        </pc:spChg>
        <pc:spChg chg="del mod">
          <ac:chgData name="Enrique Trabattoni" userId="1e5893d582c6a120" providerId="LiveId" clId="{771A9EB4-DC5B-4861-878C-D1B3C814E2BA}" dt="2024-09-09T17:48:11.277" v="306" actId="478"/>
          <ac:spMkLst>
            <pc:docMk/>
            <pc:sldMk cId="4253141336" sldId="268"/>
            <ac:spMk id="5" creationId="{990D3319-7C26-6096-6CAC-1834E2CD7B2F}"/>
          </ac:spMkLst>
        </pc:spChg>
        <pc:spChg chg="add mod">
          <ac:chgData name="Enrique Trabattoni" userId="1e5893d582c6a120" providerId="LiveId" clId="{771A9EB4-DC5B-4861-878C-D1B3C814E2BA}" dt="2024-09-09T17:48:06.467" v="305" actId="14100"/>
          <ac:spMkLst>
            <pc:docMk/>
            <pc:sldMk cId="4253141336" sldId="268"/>
            <ac:spMk id="8" creationId="{8E4FAF0A-8B58-72EC-146B-F0078EF92E1C}"/>
          </ac:spMkLst>
        </pc:spChg>
        <pc:spChg chg="add mod">
          <ac:chgData name="Enrique Trabattoni" userId="1e5893d582c6a120" providerId="LiveId" clId="{771A9EB4-DC5B-4861-878C-D1B3C814E2BA}" dt="2024-09-09T17:51:11.141" v="386" actId="1076"/>
          <ac:spMkLst>
            <pc:docMk/>
            <pc:sldMk cId="4253141336" sldId="268"/>
            <ac:spMk id="9" creationId="{609AD23D-F536-A153-5B14-1F370EC91834}"/>
          </ac:spMkLst>
        </pc:spChg>
        <pc:spChg chg="add mod">
          <ac:chgData name="Enrique Trabattoni" userId="1e5893d582c6a120" providerId="LiveId" clId="{771A9EB4-DC5B-4861-878C-D1B3C814E2BA}" dt="2024-09-09T17:51:13.976" v="387" actId="1076"/>
          <ac:spMkLst>
            <pc:docMk/>
            <pc:sldMk cId="4253141336" sldId="268"/>
            <ac:spMk id="10" creationId="{0F31C725-91E9-E613-8ED2-7D9135D800BC}"/>
          </ac:spMkLst>
        </pc:spChg>
        <pc:spChg chg="add mod">
          <ac:chgData name="Enrique Trabattoni" userId="1e5893d582c6a120" providerId="LiveId" clId="{771A9EB4-DC5B-4861-878C-D1B3C814E2BA}" dt="2024-09-09T17:56:03.051" v="425"/>
          <ac:spMkLst>
            <pc:docMk/>
            <pc:sldMk cId="4253141336" sldId="268"/>
            <ac:spMk id="11" creationId="{04AD7ED3-1EA1-1BCC-B944-0FC71C08018A}"/>
          </ac:spMkLst>
        </pc:spChg>
        <pc:spChg chg="add mod">
          <ac:chgData name="Enrique Trabattoni" userId="1e5893d582c6a120" providerId="LiveId" clId="{771A9EB4-DC5B-4861-878C-D1B3C814E2BA}" dt="2024-09-09T17:51:24.879" v="390" actId="1076"/>
          <ac:spMkLst>
            <pc:docMk/>
            <pc:sldMk cId="4253141336" sldId="268"/>
            <ac:spMk id="12" creationId="{CDAC37B0-17C7-8057-4CAD-1C02283955B0}"/>
          </ac:spMkLst>
        </pc:spChg>
      </pc:sldChg>
      <pc:sldChg chg="addSp delSp modSp mod">
        <pc:chgData name="Enrique Trabattoni" userId="1e5893d582c6a120" providerId="LiveId" clId="{771A9EB4-DC5B-4861-878C-D1B3C814E2BA}" dt="2024-09-09T17:14:43.988" v="127" actId="255"/>
        <pc:sldMkLst>
          <pc:docMk/>
          <pc:sldMk cId="617119310" sldId="270"/>
        </pc:sldMkLst>
        <pc:spChg chg="add mod">
          <ac:chgData name="Enrique Trabattoni" userId="1e5893d582c6a120" providerId="LiveId" clId="{771A9EB4-DC5B-4861-878C-D1B3C814E2BA}" dt="2024-09-09T17:14:43.988" v="127" actId="255"/>
          <ac:spMkLst>
            <pc:docMk/>
            <pc:sldMk cId="617119310" sldId="270"/>
            <ac:spMk id="4" creationId="{E4CC87DF-18C4-E9F9-E1D2-85E63B6BA1DE}"/>
          </ac:spMkLst>
        </pc:spChg>
        <pc:spChg chg="del mod">
          <ac:chgData name="Enrique Trabattoni" userId="1e5893d582c6a120" providerId="LiveId" clId="{771A9EB4-DC5B-4861-878C-D1B3C814E2BA}" dt="2024-09-09T17:14:17.719" v="126"/>
          <ac:spMkLst>
            <pc:docMk/>
            <pc:sldMk cId="617119310" sldId="270"/>
            <ac:spMk id="5" creationId="{990D3319-7C26-6096-6CAC-1834E2CD7B2F}"/>
          </ac:spMkLst>
        </pc:spChg>
      </pc:sldChg>
      <pc:sldChg chg="add del">
        <pc:chgData name="Enrique Trabattoni" userId="1e5893d582c6a120" providerId="LiveId" clId="{771A9EB4-DC5B-4861-878C-D1B3C814E2BA}" dt="2024-09-09T19:26:12.457" v="698"/>
        <pc:sldMkLst>
          <pc:docMk/>
          <pc:sldMk cId="0" sldId="274"/>
        </pc:sldMkLst>
      </pc:sldChg>
      <pc:sldChg chg="delSp modSp mod ord">
        <pc:chgData name="Enrique Trabattoni" userId="1e5893d582c6a120" providerId="LiveId" clId="{771A9EB4-DC5B-4861-878C-D1B3C814E2BA}" dt="2024-09-09T19:46:09.555" v="775"/>
        <pc:sldMkLst>
          <pc:docMk/>
          <pc:sldMk cId="756793424" sldId="275"/>
        </pc:sldMkLst>
        <pc:spChg chg="mod">
          <ac:chgData name="Enrique Trabattoni" userId="1e5893d582c6a120" providerId="LiveId" clId="{771A9EB4-DC5B-4861-878C-D1B3C814E2BA}" dt="2024-09-09T19:45:58.715" v="773" actId="1076"/>
          <ac:spMkLst>
            <pc:docMk/>
            <pc:sldMk cId="756793424" sldId="275"/>
            <ac:spMk id="7" creationId="{BEE30150-0ABA-481A-EFEC-A0BB57F0DB69}"/>
          </ac:spMkLst>
        </pc:spChg>
        <pc:spChg chg="del">
          <ac:chgData name="Enrique Trabattoni" userId="1e5893d582c6a120" providerId="LiveId" clId="{771A9EB4-DC5B-4861-878C-D1B3C814E2BA}" dt="2024-09-09T19:45:46.856" v="770" actId="478"/>
          <ac:spMkLst>
            <pc:docMk/>
            <pc:sldMk cId="756793424" sldId="275"/>
            <ac:spMk id="9" creationId="{48F3A868-E1F9-68E6-1569-52529674B85A}"/>
          </ac:spMkLst>
        </pc:spChg>
      </pc:sldChg>
      <pc:sldChg chg="addSp delSp modSp mod">
        <pc:chgData name="Enrique Trabattoni" userId="1e5893d582c6a120" providerId="LiveId" clId="{771A9EB4-DC5B-4861-878C-D1B3C814E2BA}" dt="2024-09-09T19:55:14.755" v="1019" actId="20577"/>
        <pc:sldMkLst>
          <pc:docMk/>
          <pc:sldMk cId="2237723364" sldId="278"/>
        </pc:sldMkLst>
        <pc:spChg chg="add mod">
          <ac:chgData name="Enrique Trabattoni" userId="1e5893d582c6a120" providerId="LiveId" clId="{771A9EB4-DC5B-4861-878C-D1B3C814E2BA}" dt="2024-09-09T19:54:35.518" v="942" actId="6549"/>
          <ac:spMkLst>
            <pc:docMk/>
            <pc:sldMk cId="2237723364" sldId="278"/>
            <ac:spMk id="2" creationId="{96486AD0-0370-7FA7-1164-57CC8995B462}"/>
          </ac:spMkLst>
        </pc:spChg>
        <pc:spChg chg="add mod">
          <ac:chgData name="Enrique Trabattoni" userId="1e5893d582c6a120" providerId="LiveId" clId="{771A9EB4-DC5B-4861-878C-D1B3C814E2BA}" dt="2024-09-09T19:55:14.755" v="1019" actId="20577"/>
          <ac:spMkLst>
            <pc:docMk/>
            <pc:sldMk cId="2237723364" sldId="278"/>
            <ac:spMk id="3" creationId="{01CB7FEC-D2C2-A734-4EBD-721D2368B38E}"/>
          </ac:spMkLst>
        </pc:spChg>
        <pc:spChg chg="del mod">
          <ac:chgData name="Enrique Trabattoni" userId="1e5893d582c6a120" providerId="LiveId" clId="{771A9EB4-DC5B-4861-878C-D1B3C814E2BA}" dt="2024-09-07T20:06:37.592" v="14" actId="478"/>
          <ac:spMkLst>
            <pc:docMk/>
            <pc:sldMk cId="2237723364" sldId="278"/>
            <ac:spMk id="3" creationId="{DF719F9F-077C-88E7-E4F1-C0FB31A4D0BE}"/>
          </ac:spMkLst>
        </pc:spChg>
        <pc:spChg chg="del mod">
          <ac:chgData name="Enrique Trabattoni" userId="1e5893d582c6a120" providerId="LiveId" clId="{771A9EB4-DC5B-4861-878C-D1B3C814E2BA}" dt="2024-09-07T20:05:41.166" v="6" actId="478"/>
          <ac:spMkLst>
            <pc:docMk/>
            <pc:sldMk cId="2237723364" sldId="278"/>
            <ac:spMk id="5" creationId="{990D3319-7C26-6096-6CAC-1834E2CD7B2F}"/>
          </ac:spMkLst>
        </pc:spChg>
        <pc:spChg chg="add mod">
          <ac:chgData name="Enrique Trabattoni" userId="1e5893d582c6a120" providerId="LiveId" clId="{771A9EB4-DC5B-4861-878C-D1B3C814E2BA}" dt="2024-09-07T20:06:43.069" v="15" actId="1076"/>
          <ac:spMkLst>
            <pc:docMk/>
            <pc:sldMk cId="2237723364" sldId="278"/>
            <ac:spMk id="8" creationId="{D0DE069D-0558-2A0B-4DF4-688909A118B6}"/>
          </ac:spMkLst>
        </pc:spChg>
        <pc:spChg chg="add del mod">
          <ac:chgData name="Enrique Trabattoni" userId="1e5893d582c6a120" providerId="LiveId" clId="{771A9EB4-DC5B-4861-878C-D1B3C814E2BA}" dt="2024-09-09T19:53:32.985" v="823" actId="478"/>
          <ac:spMkLst>
            <pc:docMk/>
            <pc:sldMk cId="2237723364" sldId="278"/>
            <ac:spMk id="13" creationId="{54129AD3-0275-D5AC-DE16-9B746FE410E7}"/>
          </ac:spMkLst>
        </pc:spChg>
        <pc:graphicFrameChg chg="add mod">
          <ac:chgData name="Enrique Trabattoni" userId="1e5893d582c6a120" providerId="LiveId" clId="{771A9EB4-DC5B-4861-878C-D1B3C814E2BA}" dt="2024-09-07T20:05:00.013" v="1"/>
          <ac:graphicFrameMkLst>
            <pc:docMk/>
            <pc:sldMk cId="2237723364" sldId="278"/>
            <ac:graphicFrameMk id="2" creationId="{DBF20281-10DD-4F30-B12E-A783AFA732AE}"/>
          </ac:graphicFrameMkLst>
        </pc:graphicFrameChg>
        <pc:picChg chg="del mod">
          <ac:chgData name="Enrique Trabattoni" userId="1e5893d582c6a120" providerId="LiveId" clId="{771A9EB4-DC5B-4861-878C-D1B3C814E2BA}" dt="2024-09-09T19:53:50.651" v="825" actId="478"/>
          <ac:picMkLst>
            <pc:docMk/>
            <pc:sldMk cId="2237723364" sldId="278"/>
            <ac:picMk id="4" creationId="{AB21CC3D-A6BE-C154-B683-4C2D75E00292}"/>
          </ac:picMkLst>
        </pc:picChg>
      </pc:sldChg>
      <pc:sldChg chg="delSp add del setBg delDesignElem">
        <pc:chgData name="Enrique Trabattoni" userId="1e5893d582c6a120" providerId="LiveId" clId="{771A9EB4-DC5B-4861-878C-D1B3C814E2BA}" dt="2024-09-07T20:10:34.477" v="32" actId="47"/>
        <pc:sldMkLst>
          <pc:docMk/>
          <pc:sldMk cId="256000899" sldId="279"/>
        </pc:sldMkLst>
        <pc:spChg chg="del">
          <ac:chgData name="Enrique Trabattoni" userId="1e5893d582c6a120" providerId="LiveId" clId="{771A9EB4-DC5B-4861-878C-D1B3C814E2BA}" dt="2024-09-07T20:10:06.371" v="31"/>
          <ac:spMkLst>
            <pc:docMk/>
            <pc:sldMk cId="256000899" sldId="279"/>
            <ac:spMk id="9" creationId="{2D2B266D-3625-4584-A5C3-7D3F672CFF30}"/>
          </ac:spMkLst>
        </pc:spChg>
        <pc:spChg chg="del">
          <ac:chgData name="Enrique Trabattoni" userId="1e5893d582c6a120" providerId="LiveId" clId="{771A9EB4-DC5B-4861-878C-D1B3C814E2BA}" dt="2024-09-07T20:10:06.371" v="31"/>
          <ac:spMkLst>
            <pc:docMk/>
            <pc:sldMk cId="256000899" sldId="279"/>
            <ac:spMk id="10" creationId="{C463B99A-73EE-4FBB-B7C4-F9F9BCC25C65}"/>
          </ac:spMkLst>
        </pc:spChg>
        <pc:spChg chg="del">
          <ac:chgData name="Enrique Trabattoni" userId="1e5893d582c6a120" providerId="LiveId" clId="{771A9EB4-DC5B-4861-878C-D1B3C814E2BA}" dt="2024-09-07T20:10:06.371" v="31"/>
          <ac:spMkLst>
            <pc:docMk/>
            <pc:sldMk cId="256000899" sldId="279"/>
            <ac:spMk id="11" creationId="{A5D2A5D1-BA0D-47D3-B051-DA7743C46E28}"/>
          </ac:spMkLst>
        </pc:spChg>
      </pc:sldChg>
      <pc:sldChg chg="addSp delSp add del setBg delDesignElem">
        <pc:chgData name="Enrique Trabattoni" userId="1e5893d582c6a120" providerId="LiveId" clId="{771A9EB4-DC5B-4861-878C-D1B3C814E2BA}" dt="2024-09-07T20:11:11.510" v="38"/>
        <pc:sldMkLst>
          <pc:docMk/>
          <pc:sldMk cId="1409025521" sldId="279"/>
        </pc:sldMkLst>
        <pc:spChg chg="add del">
          <ac:chgData name="Enrique Trabattoni" userId="1e5893d582c6a120" providerId="LiveId" clId="{771A9EB4-DC5B-4861-878C-D1B3C814E2BA}" dt="2024-09-07T20:11:11.510" v="38"/>
          <ac:spMkLst>
            <pc:docMk/>
            <pc:sldMk cId="1409025521" sldId="279"/>
            <ac:spMk id="9" creationId="{2D2B266D-3625-4584-A5C3-7D3F672CFF30}"/>
          </ac:spMkLst>
        </pc:spChg>
        <pc:spChg chg="add del">
          <ac:chgData name="Enrique Trabattoni" userId="1e5893d582c6a120" providerId="LiveId" clId="{771A9EB4-DC5B-4861-878C-D1B3C814E2BA}" dt="2024-09-07T20:11:11.510" v="38"/>
          <ac:spMkLst>
            <pc:docMk/>
            <pc:sldMk cId="1409025521" sldId="279"/>
            <ac:spMk id="10" creationId="{C463B99A-73EE-4FBB-B7C4-F9F9BCC25C65}"/>
          </ac:spMkLst>
        </pc:spChg>
        <pc:spChg chg="add del">
          <ac:chgData name="Enrique Trabattoni" userId="1e5893d582c6a120" providerId="LiveId" clId="{771A9EB4-DC5B-4861-878C-D1B3C814E2BA}" dt="2024-09-07T20:11:11.510" v="38"/>
          <ac:spMkLst>
            <pc:docMk/>
            <pc:sldMk cId="1409025521" sldId="279"/>
            <ac:spMk id="11" creationId="{A5D2A5D1-BA0D-47D3-B051-DA7743C46E28}"/>
          </ac:spMkLst>
        </pc:spChg>
      </pc:sldChg>
      <pc:sldChg chg="addSp delSp add del setBg delDesignElem">
        <pc:chgData name="Enrique Trabattoni" userId="1e5893d582c6a120" providerId="LiveId" clId="{771A9EB4-DC5B-4861-878C-D1B3C814E2BA}" dt="2024-09-07T20:11:37.041" v="41"/>
        <pc:sldMkLst>
          <pc:docMk/>
          <pc:sldMk cId="1473716084" sldId="279"/>
        </pc:sldMkLst>
        <pc:spChg chg="add del">
          <ac:chgData name="Enrique Trabattoni" userId="1e5893d582c6a120" providerId="LiveId" clId="{771A9EB4-DC5B-4861-878C-D1B3C814E2BA}" dt="2024-09-07T20:11:37.041" v="41"/>
          <ac:spMkLst>
            <pc:docMk/>
            <pc:sldMk cId="1473716084" sldId="279"/>
            <ac:spMk id="9" creationId="{2D2B266D-3625-4584-A5C3-7D3F672CFF30}"/>
          </ac:spMkLst>
        </pc:spChg>
        <pc:spChg chg="add del">
          <ac:chgData name="Enrique Trabattoni" userId="1e5893d582c6a120" providerId="LiveId" clId="{771A9EB4-DC5B-4861-878C-D1B3C814E2BA}" dt="2024-09-07T20:11:37.041" v="41"/>
          <ac:spMkLst>
            <pc:docMk/>
            <pc:sldMk cId="1473716084" sldId="279"/>
            <ac:spMk id="10" creationId="{C463B99A-73EE-4FBB-B7C4-F9F9BCC25C65}"/>
          </ac:spMkLst>
        </pc:spChg>
        <pc:spChg chg="add del">
          <ac:chgData name="Enrique Trabattoni" userId="1e5893d582c6a120" providerId="LiveId" clId="{771A9EB4-DC5B-4861-878C-D1B3C814E2BA}" dt="2024-09-07T20:11:37.041" v="41"/>
          <ac:spMkLst>
            <pc:docMk/>
            <pc:sldMk cId="1473716084" sldId="279"/>
            <ac:spMk id="11" creationId="{A5D2A5D1-BA0D-47D3-B051-DA7743C46E28}"/>
          </ac:spMkLst>
        </pc:spChg>
      </pc:sldChg>
      <pc:sldChg chg="addSp delSp add del setBg delDesignElem">
        <pc:chgData name="Enrique Trabattoni" userId="1e5893d582c6a120" providerId="LiveId" clId="{771A9EB4-DC5B-4861-878C-D1B3C814E2BA}" dt="2024-09-07T20:10:59.749" v="35"/>
        <pc:sldMkLst>
          <pc:docMk/>
          <pc:sldMk cId="3161480427" sldId="279"/>
        </pc:sldMkLst>
        <pc:spChg chg="add del">
          <ac:chgData name="Enrique Trabattoni" userId="1e5893d582c6a120" providerId="LiveId" clId="{771A9EB4-DC5B-4861-878C-D1B3C814E2BA}" dt="2024-09-07T20:10:59.749" v="35"/>
          <ac:spMkLst>
            <pc:docMk/>
            <pc:sldMk cId="3161480427" sldId="279"/>
            <ac:spMk id="9" creationId="{2D2B266D-3625-4584-A5C3-7D3F672CFF30}"/>
          </ac:spMkLst>
        </pc:spChg>
        <pc:spChg chg="add del">
          <ac:chgData name="Enrique Trabattoni" userId="1e5893d582c6a120" providerId="LiveId" clId="{771A9EB4-DC5B-4861-878C-D1B3C814E2BA}" dt="2024-09-07T20:10:59.749" v="35"/>
          <ac:spMkLst>
            <pc:docMk/>
            <pc:sldMk cId="3161480427" sldId="279"/>
            <ac:spMk id="10" creationId="{C463B99A-73EE-4FBB-B7C4-F9F9BCC25C65}"/>
          </ac:spMkLst>
        </pc:spChg>
        <pc:spChg chg="add del">
          <ac:chgData name="Enrique Trabattoni" userId="1e5893d582c6a120" providerId="LiveId" clId="{771A9EB4-DC5B-4861-878C-D1B3C814E2BA}" dt="2024-09-07T20:10:59.749" v="35"/>
          <ac:spMkLst>
            <pc:docMk/>
            <pc:sldMk cId="3161480427" sldId="279"/>
            <ac:spMk id="11" creationId="{A5D2A5D1-BA0D-47D3-B051-DA7743C46E28}"/>
          </ac:spMkLst>
        </pc:spChg>
      </pc:sldChg>
      <pc:sldChg chg="addSp delSp modSp del mod">
        <pc:chgData name="Enrique Trabattoni" userId="1e5893d582c6a120" providerId="LiveId" clId="{771A9EB4-DC5B-4861-878C-D1B3C814E2BA}" dt="2024-09-09T17:05:24.239" v="66" actId="47"/>
        <pc:sldMkLst>
          <pc:docMk/>
          <pc:sldMk cId="3964012977" sldId="279"/>
        </pc:sldMkLst>
        <pc:spChg chg="add del mod">
          <ac:chgData name="Enrique Trabattoni" userId="1e5893d582c6a120" providerId="LiveId" clId="{771A9EB4-DC5B-4861-878C-D1B3C814E2BA}" dt="2024-09-09T17:04:36.929" v="60" actId="21"/>
          <ac:spMkLst>
            <pc:docMk/>
            <pc:sldMk cId="3964012977" sldId="279"/>
            <ac:spMk id="2" creationId="{43B4E871-25C6-DE8B-CF3B-2B3CB679FD99}"/>
          </ac:spMkLst>
        </pc:spChg>
      </pc:sldChg>
      <pc:sldChg chg="addSp modSp del mod">
        <pc:chgData name="Enrique Trabattoni" userId="1e5893d582c6a120" providerId="LiveId" clId="{771A9EB4-DC5B-4861-878C-D1B3C814E2BA}" dt="2024-09-09T17:05:28.986" v="67" actId="47"/>
        <pc:sldMkLst>
          <pc:docMk/>
          <pc:sldMk cId="2744161697" sldId="280"/>
        </pc:sldMkLst>
        <pc:spChg chg="add mod">
          <ac:chgData name="Enrique Trabattoni" userId="1e5893d582c6a120" providerId="LiveId" clId="{771A9EB4-DC5B-4861-878C-D1B3C814E2BA}" dt="2024-09-07T20:27:00.862" v="51" actId="207"/>
          <ac:spMkLst>
            <pc:docMk/>
            <pc:sldMk cId="2744161697" sldId="280"/>
            <ac:spMk id="2" creationId="{28199BC9-62E7-65BE-A982-429654F55E0D}"/>
          </ac:spMkLst>
        </pc:spChg>
      </pc:sldChg>
      <pc:sldChg chg="del">
        <pc:chgData name="Enrique Trabattoni" userId="1e5893d582c6a120" providerId="LiveId" clId="{771A9EB4-DC5B-4861-878C-D1B3C814E2BA}" dt="2024-09-09T17:05:31.548" v="68" actId="47"/>
        <pc:sldMkLst>
          <pc:docMk/>
          <pc:sldMk cId="310845685" sldId="281"/>
        </pc:sldMkLst>
      </pc:sldChg>
      <pc:sldChg chg="del">
        <pc:chgData name="Enrique Trabattoni" userId="1e5893d582c6a120" providerId="LiveId" clId="{771A9EB4-DC5B-4861-878C-D1B3C814E2BA}" dt="2024-09-09T17:05:33.811" v="69" actId="47"/>
        <pc:sldMkLst>
          <pc:docMk/>
          <pc:sldMk cId="1070299357" sldId="282"/>
        </pc:sldMkLst>
      </pc:sldChg>
      <pc:sldChg chg="del">
        <pc:chgData name="Enrique Trabattoni" userId="1e5893d582c6a120" providerId="LiveId" clId="{771A9EB4-DC5B-4861-878C-D1B3C814E2BA}" dt="2024-09-09T17:05:35.776" v="70" actId="47"/>
        <pc:sldMkLst>
          <pc:docMk/>
          <pc:sldMk cId="719386156" sldId="283"/>
        </pc:sldMkLst>
      </pc:sldChg>
      <pc:sldChg chg="del">
        <pc:chgData name="Enrique Trabattoni" userId="1e5893d582c6a120" providerId="LiveId" clId="{771A9EB4-DC5B-4861-878C-D1B3C814E2BA}" dt="2024-09-09T17:05:37.839" v="71" actId="47"/>
        <pc:sldMkLst>
          <pc:docMk/>
          <pc:sldMk cId="733571981" sldId="284"/>
        </pc:sldMkLst>
      </pc:sldChg>
      <pc:sldChg chg="del">
        <pc:chgData name="Enrique Trabattoni" userId="1e5893d582c6a120" providerId="LiveId" clId="{771A9EB4-DC5B-4861-878C-D1B3C814E2BA}" dt="2024-09-09T17:05:39.893" v="72" actId="47"/>
        <pc:sldMkLst>
          <pc:docMk/>
          <pc:sldMk cId="1659788713" sldId="285"/>
        </pc:sldMkLst>
      </pc:sldChg>
      <pc:sldChg chg="del">
        <pc:chgData name="Enrique Trabattoni" userId="1e5893d582c6a120" providerId="LiveId" clId="{771A9EB4-DC5B-4861-878C-D1B3C814E2BA}" dt="2024-09-09T17:05:41.857" v="73" actId="47"/>
        <pc:sldMkLst>
          <pc:docMk/>
          <pc:sldMk cId="2218879034" sldId="286"/>
        </pc:sldMkLst>
      </pc:sldChg>
      <pc:sldChg chg="addSp delSp modSp add mod">
        <pc:chgData name="Enrique Trabattoni" userId="1e5893d582c6a120" providerId="LiveId" clId="{771A9EB4-DC5B-4861-878C-D1B3C814E2BA}" dt="2024-09-12T17:31:09.881" v="1054" actId="20577"/>
        <pc:sldMkLst>
          <pc:docMk/>
          <pc:sldMk cId="2559946357" sldId="287"/>
        </pc:sldMkLst>
        <pc:spChg chg="add mod">
          <ac:chgData name="Enrique Trabattoni" userId="1e5893d582c6a120" providerId="LiveId" clId="{771A9EB4-DC5B-4861-878C-D1B3C814E2BA}" dt="2024-09-12T17:31:09.881" v="1054" actId="20577"/>
          <ac:spMkLst>
            <pc:docMk/>
            <pc:sldMk cId="2559946357" sldId="287"/>
            <ac:spMk id="2" creationId="{E08F683B-4688-C11D-26DE-45E046CEAA1E}"/>
          </ac:spMkLst>
        </pc:spChg>
        <pc:spChg chg="del mod">
          <ac:chgData name="Enrique Trabattoni" userId="1e5893d582c6a120" providerId="LiveId" clId="{771A9EB4-DC5B-4861-878C-D1B3C814E2BA}" dt="2024-09-09T17:04:31.475" v="59"/>
          <ac:spMkLst>
            <pc:docMk/>
            <pc:sldMk cId="2559946357" sldId="287"/>
            <ac:spMk id="8" creationId="{D0DE069D-0558-2A0B-4DF4-688909A118B6}"/>
          </ac:spMkLst>
        </pc:spChg>
        <pc:spChg chg="del">
          <ac:chgData name="Enrique Trabattoni" userId="1e5893d582c6a120" providerId="LiveId" clId="{771A9EB4-DC5B-4861-878C-D1B3C814E2BA}" dt="2024-09-12T17:30:42.402" v="1049" actId="478"/>
          <ac:spMkLst>
            <pc:docMk/>
            <pc:sldMk cId="2559946357" sldId="287"/>
            <ac:spMk id="13" creationId="{54129AD3-0275-D5AC-DE16-9B746FE410E7}"/>
          </ac:spMkLst>
        </pc:spChg>
        <pc:picChg chg="del">
          <ac:chgData name="Enrique Trabattoni" userId="1e5893d582c6a120" providerId="LiveId" clId="{771A9EB4-DC5B-4861-878C-D1B3C814E2BA}" dt="2024-09-12T17:30:33.749" v="1047" actId="478"/>
          <ac:picMkLst>
            <pc:docMk/>
            <pc:sldMk cId="2559946357" sldId="287"/>
            <ac:picMk id="4" creationId="{AB21CC3D-A6BE-C154-B683-4C2D75E00292}"/>
          </ac:picMkLst>
        </pc:picChg>
      </pc:sldChg>
      <pc:sldChg chg="addSp delSp modSp add mod">
        <pc:chgData name="Enrique Trabattoni" userId="1e5893d582c6a120" providerId="LiveId" clId="{771A9EB4-DC5B-4861-878C-D1B3C814E2BA}" dt="2024-09-12T17:32:12.574" v="1060" actId="14100"/>
        <pc:sldMkLst>
          <pc:docMk/>
          <pc:sldMk cId="1599736325" sldId="288"/>
        </pc:sldMkLst>
        <pc:spChg chg="add mod">
          <ac:chgData name="Enrique Trabattoni" userId="1e5893d582c6a120" providerId="LiveId" clId="{771A9EB4-DC5B-4861-878C-D1B3C814E2BA}" dt="2024-09-12T17:32:12.574" v="1060" actId="14100"/>
          <ac:spMkLst>
            <pc:docMk/>
            <pc:sldMk cId="1599736325" sldId="288"/>
            <ac:spMk id="2" creationId="{E333209D-6B66-48D5-380A-8A72879A77BE}"/>
          </ac:spMkLst>
        </pc:spChg>
        <pc:spChg chg="del">
          <ac:chgData name="Enrique Trabattoni" userId="1e5893d582c6a120" providerId="LiveId" clId="{771A9EB4-DC5B-4861-878C-D1B3C814E2BA}" dt="2024-09-09T17:05:00.661" v="63" actId="478"/>
          <ac:spMkLst>
            <pc:docMk/>
            <pc:sldMk cId="1599736325" sldId="288"/>
            <ac:spMk id="8" creationId="{D0DE069D-0558-2A0B-4DF4-688909A118B6}"/>
          </ac:spMkLst>
        </pc:spChg>
        <pc:spChg chg="del">
          <ac:chgData name="Enrique Trabattoni" userId="1e5893d582c6a120" providerId="LiveId" clId="{771A9EB4-DC5B-4861-878C-D1B3C814E2BA}" dt="2024-09-12T17:31:40.189" v="1055" actId="478"/>
          <ac:spMkLst>
            <pc:docMk/>
            <pc:sldMk cId="1599736325" sldId="288"/>
            <ac:spMk id="13" creationId="{54129AD3-0275-D5AC-DE16-9B746FE410E7}"/>
          </ac:spMkLst>
        </pc:spChg>
        <pc:picChg chg="del">
          <ac:chgData name="Enrique Trabattoni" userId="1e5893d582c6a120" providerId="LiveId" clId="{771A9EB4-DC5B-4861-878C-D1B3C814E2BA}" dt="2024-09-09T17:06:53.984" v="81" actId="478"/>
          <ac:picMkLst>
            <pc:docMk/>
            <pc:sldMk cId="1599736325" sldId="288"/>
            <ac:picMk id="4" creationId="{AB21CC3D-A6BE-C154-B683-4C2D75E00292}"/>
          </ac:picMkLst>
        </pc:picChg>
      </pc:sldChg>
      <pc:sldChg chg="addSp delSp modSp add mod">
        <pc:chgData name="Enrique Trabattoni" userId="1e5893d582c6a120" providerId="LiveId" clId="{771A9EB4-DC5B-4861-878C-D1B3C814E2BA}" dt="2024-09-09T18:02:34.076" v="467" actId="1076"/>
        <pc:sldMkLst>
          <pc:docMk/>
          <pc:sldMk cId="3797891021" sldId="289"/>
        </pc:sldMkLst>
        <pc:spChg chg="add mod">
          <ac:chgData name="Enrique Trabattoni" userId="1e5893d582c6a120" providerId="LiveId" clId="{771A9EB4-DC5B-4861-878C-D1B3C814E2BA}" dt="2024-09-09T18:02:34.076" v="467" actId="1076"/>
          <ac:spMkLst>
            <pc:docMk/>
            <pc:sldMk cId="3797891021" sldId="289"/>
            <ac:spMk id="2" creationId="{BF354F7B-CD1A-9F28-1A74-1A2C345C6AF0}"/>
          </ac:spMkLst>
        </pc:spChg>
        <pc:spChg chg="del">
          <ac:chgData name="Enrique Trabattoni" userId="1e5893d582c6a120" providerId="LiveId" clId="{771A9EB4-DC5B-4861-878C-D1B3C814E2BA}" dt="2024-09-09T17:04:55.610" v="62" actId="478"/>
          <ac:spMkLst>
            <pc:docMk/>
            <pc:sldMk cId="3797891021" sldId="289"/>
            <ac:spMk id="8" creationId="{D0DE069D-0558-2A0B-4DF4-688909A118B6}"/>
          </ac:spMkLst>
        </pc:spChg>
        <pc:spChg chg="del">
          <ac:chgData name="Enrique Trabattoni" userId="1e5893d582c6a120" providerId="LiveId" clId="{771A9EB4-DC5B-4861-878C-D1B3C814E2BA}" dt="2024-09-09T18:02:25.653" v="465" actId="478"/>
          <ac:spMkLst>
            <pc:docMk/>
            <pc:sldMk cId="3797891021" sldId="289"/>
            <ac:spMk id="13" creationId="{54129AD3-0275-D5AC-DE16-9B746FE410E7}"/>
          </ac:spMkLst>
        </pc:spChg>
        <pc:picChg chg="del">
          <ac:chgData name="Enrique Trabattoni" userId="1e5893d582c6a120" providerId="LiveId" clId="{771A9EB4-DC5B-4861-878C-D1B3C814E2BA}" dt="2024-09-09T18:02:30.854" v="466" actId="478"/>
          <ac:picMkLst>
            <pc:docMk/>
            <pc:sldMk cId="3797891021" sldId="289"/>
            <ac:picMk id="4" creationId="{AB21CC3D-A6BE-C154-B683-4C2D75E00292}"/>
          </ac:picMkLst>
        </pc:picChg>
      </pc:sldChg>
      <pc:sldChg chg="addSp delSp modSp add mod">
        <pc:chgData name="Enrique Trabattoni" userId="1e5893d582c6a120" providerId="LiveId" clId="{771A9EB4-DC5B-4861-878C-D1B3C814E2BA}" dt="2024-09-12T17:32:41.969" v="1064" actId="1076"/>
        <pc:sldMkLst>
          <pc:docMk/>
          <pc:sldMk cId="875337854" sldId="290"/>
        </pc:sldMkLst>
        <pc:spChg chg="add mod">
          <ac:chgData name="Enrique Trabattoni" userId="1e5893d582c6a120" providerId="LiveId" clId="{771A9EB4-DC5B-4861-878C-D1B3C814E2BA}" dt="2024-09-12T17:32:41.969" v="1064" actId="1076"/>
          <ac:spMkLst>
            <pc:docMk/>
            <pc:sldMk cId="875337854" sldId="290"/>
            <ac:spMk id="2" creationId="{35658CB4-4D42-706F-FFE3-6AA7F330E9FA}"/>
          </ac:spMkLst>
        </pc:spChg>
        <pc:spChg chg="del">
          <ac:chgData name="Enrique Trabattoni" userId="1e5893d582c6a120" providerId="LiveId" clId="{771A9EB4-DC5B-4861-878C-D1B3C814E2BA}" dt="2024-09-09T17:05:05.440" v="64" actId="478"/>
          <ac:spMkLst>
            <pc:docMk/>
            <pc:sldMk cId="875337854" sldId="290"/>
            <ac:spMk id="8" creationId="{D0DE069D-0558-2A0B-4DF4-688909A118B6}"/>
          </ac:spMkLst>
        </pc:spChg>
        <pc:spChg chg="del">
          <ac:chgData name="Enrique Trabattoni" userId="1e5893d582c6a120" providerId="LiveId" clId="{771A9EB4-DC5B-4861-878C-D1B3C814E2BA}" dt="2024-09-09T17:08:57.803" v="89" actId="478"/>
          <ac:spMkLst>
            <pc:docMk/>
            <pc:sldMk cId="875337854" sldId="290"/>
            <ac:spMk id="13" creationId="{54129AD3-0275-D5AC-DE16-9B746FE410E7}"/>
          </ac:spMkLst>
        </pc:spChg>
        <pc:picChg chg="del">
          <ac:chgData name="Enrique Trabattoni" userId="1e5893d582c6a120" providerId="LiveId" clId="{771A9EB4-DC5B-4861-878C-D1B3C814E2BA}" dt="2024-09-09T17:09:05.167" v="91" actId="478"/>
          <ac:picMkLst>
            <pc:docMk/>
            <pc:sldMk cId="875337854" sldId="290"/>
            <ac:picMk id="4" creationId="{AB21CC3D-A6BE-C154-B683-4C2D75E00292}"/>
          </ac:picMkLst>
        </pc:picChg>
      </pc:sldChg>
      <pc:sldChg chg="addSp delSp modSp add mod">
        <pc:chgData name="Enrique Trabattoni" userId="1e5893d582c6a120" providerId="LiveId" clId="{771A9EB4-DC5B-4861-878C-D1B3C814E2BA}" dt="2024-09-12T17:33:05.726" v="1068" actId="6549"/>
        <pc:sldMkLst>
          <pc:docMk/>
          <pc:sldMk cId="2282557272" sldId="291"/>
        </pc:sldMkLst>
        <pc:spChg chg="del mod">
          <ac:chgData name="Enrique Trabattoni" userId="1e5893d582c6a120" providerId="LiveId" clId="{771A9EB4-DC5B-4861-878C-D1B3C814E2BA}" dt="2024-09-09T17:09:26.161" v="95" actId="478"/>
          <ac:spMkLst>
            <pc:docMk/>
            <pc:sldMk cId="2282557272" sldId="291"/>
            <ac:spMk id="2" creationId="{35658CB4-4D42-706F-FFE3-6AA7F330E9FA}"/>
          </ac:spMkLst>
        </pc:spChg>
        <pc:spChg chg="add mod">
          <ac:chgData name="Enrique Trabattoni" userId="1e5893d582c6a120" providerId="LiveId" clId="{771A9EB4-DC5B-4861-878C-D1B3C814E2BA}" dt="2024-09-12T17:33:05.726" v="1068" actId="6549"/>
          <ac:spMkLst>
            <pc:docMk/>
            <pc:sldMk cId="2282557272" sldId="291"/>
            <ac:spMk id="3" creationId="{0965BA48-0A66-2879-4203-C554C16063E8}"/>
          </ac:spMkLst>
        </pc:spChg>
      </pc:sldChg>
      <pc:sldChg chg="addSp modSp add mod">
        <pc:chgData name="Enrique Trabattoni" userId="1e5893d582c6a120" providerId="LiveId" clId="{771A9EB4-DC5B-4861-878C-D1B3C814E2BA}" dt="2024-09-12T17:34:05.323" v="1072" actId="255"/>
        <pc:sldMkLst>
          <pc:docMk/>
          <pc:sldMk cId="2587395804" sldId="292"/>
        </pc:sldMkLst>
        <pc:spChg chg="add mod">
          <ac:chgData name="Enrique Trabattoni" userId="1e5893d582c6a120" providerId="LiveId" clId="{771A9EB4-DC5B-4861-878C-D1B3C814E2BA}" dt="2024-09-12T17:34:05.323" v="1072" actId="255"/>
          <ac:spMkLst>
            <pc:docMk/>
            <pc:sldMk cId="2587395804" sldId="292"/>
            <ac:spMk id="2" creationId="{2A24C1E4-6A0C-B592-C86A-AEC5BD3C28F8}"/>
          </ac:spMkLst>
        </pc:spChg>
      </pc:sldChg>
      <pc:sldChg chg="addSp modSp add mod">
        <pc:chgData name="Enrique Trabattoni" userId="1e5893d582c6a120" providerId="LiveId" clId="{771A9EB4-DC5B-4861-878C-D1B3C814E2BA}" dt="2024-09-12T17:38:04.349" v="1089" actId="1076"/>
        <pc:sldMkLst>
          <pc:docMk/>
          <pc:sldMk cId="3603910678" sldId="293"/>
        </pc:sldMkLst>
        <pc:spChg chg="add mod">
          <ac:chgData name="Enrique Trabattoni" userId="1e5893d582c6a120" providerId="LiveId" clId="{771A9EB4-DC5B-4861-878C-D1B3C814E2BA}" dt="2024-09-12T17:38:04.349" v="1089" actId="1076"/>
          <ac:spMkLst>
            <pc:docMk/>
            <pc:sldMk cId="3603910678" sldId="293"/>
            <ac:spMk id="2" creationId="{308AB0B9-C392-3673-5BB5-2A60CCAB9639}"/>
          </ac:spMkLst>
        </pc:spChg>
        <pc:spChg chg="add mod">
          <ac:chgData name="Enrique Trabattoni" userId="1e5893d582c6a120" providerId="LiveId" clId="{771A9EB4-DC5B-4861-878C-D1B3C814E2BA}" dt="2024-09-12T17:37:56.127" v="1086" actId="1076"/>
          <ac:spMkLst>
            <pc:docMk/>
            <pc:sldMk cId="3603910678" sldId="293"/>
            <ac:spMk id="3" creationId="{3AF3876E-393F-93F6-9CE9-2E6C870DC456}"/>
          </ac:spMkLst>
        </pc:spChg>
      </pc:sldChg>
      <pc:sldChg chg="addSp modSp add del mod">
        <pc:chgData name="Enrique Trabattoni" userId="1e5893d582c6a120" providerId="LiveId" clId="{771A9EB4-DC5B-4861-878C-D1B3C814E2BA}" dt="2024-09-09T17:26:07.340" v="163" actId="47"/>
        <pc:sldMkLst>
          <pc:docMk/>
          <pc:sldMk cId="2246491869" sldId="294"/>
        </pc:sldMkLst>
        <pc:graphicFrameChg chg="add mod modGraphic">
          <ac:chgData name="Enrique Trabattoni" userId="1e5893d582c6a120" providerId="LiveId" clId="{771A9EB4-DC5B-4861-878C-D1B3C814E2BA}" dt="2024-09-09T17:25:03.507" v="155" actId="1076"/>
          <ac:graphicFrameMkLst>
            <pc:docMk/>
            <pc:sldMk cId="2246491869" sldId="294"/>
            <ac:graphicFrameMk id="2" creationId="{0AD870D1-6073-77CA-66F4-6B3FC39A8CF1}"/>
          </ac:graphicFrameMkLst>
        </pc:graphicFrameChg>
      </pc:sldChg>
      <pc:sldChg chg="addSp modSp add mod">
        <pc:chgData name="Enrique Trabattoni" userId="1e5893d582c6a120" providerId="LiveId" clId="{771A9EB4-DC5B-4861-878C-D1B3C814E2BA}" dt="2024-09-09T17:14:52.557" v="129" actId="1076"/>
        <pc:sldMkLst>
          <pc:docMk/>
          <pc:sldMk cId="2923043358" sldId="295"/>
        </pc:sldMkLst>
        <pc:spChg chg="add mod">
          <ac:chgData name="Enrique Trabattoni" userId="1e5893d582c6a120" providerId="LiveId" clId="{771A9EB4-DC5B-4861-878C-D1B3C814E2BA}" dt="2024-09-09T17:14:52.557" v="129" actId="1076"/>
          <ac:spMkLst>
            <pc:docMk/>
            <pc:sldMk cId="2923043358" sldId="295"/>
            <ac:spMk id="2" creationId="{F80BEC6F-0326-4352-BC85-1DCCB36B77D1}"/>
          </ac:spMkLst>
        </pc:spChg>
      </pc:sldChg>
      <pc:sldChg chg="addSp modSp add mod">
        <pc:chgData name="Enrique Trabattoni" userId="1e5893d582c6a120" providerId="LiveId" clId="{771A9EB4-DC5B-4861-878C-D1B3C814E2BA}" dt="2024-09-09T17:13:13.080" v="118" actId="14100"/>
        <pc:sldMkLst>
          <pc:docMk/>
          <pc:sldMk cId="1899430119" sldId="296"/>
        </pc:sldMkLst>
        <pc:spChg chg="add mod">
          <ac:chgData name="Enrique Trabattoni" userId="1e5893d582c6a120" providerId="LiveId" clId="{771A9EB4-DC5B-4861-878C-D1B3C814E2BA}" dt="2024-09-09T17:13:13.080" v="118" actId="14100"/>
          <ac:spMkLst>
            <pc:docMk/>
            <pc:sldMk cId="1899430119" sldId="296"/>
            <ac:spMk id="2" creationId="{B8300C3D-0DB2-0453-E80E-065D9617F964}"/>
          </ac:spMkLst>
        </pc:spChg>
      </pc:sldChg>
      <pc:sldChg chg="addSp delSp modSp add mod">
        <pc:chgData name="Enrique Trabattoni" userId="1e5893d582c6a120" providerId="LiveId" clId="{771A9EB4-DC5B-4861-878C-D1B3C814E2BA}" dt="2024-09-09T17:52:45.199" v="397" actId="478"/>
        <pc:sldMkLst>
          <pc:docMk/>
          <pc:sldMk cId="2106062137" sldId="297"/>
        </pc:sldMkLst>
        <pc:spChg chg="del">
          <ac:chgData name="Enrique Trabattoni" userId="1e5893d582c6a120" providerId="LiveId" clId="{771A9EB4-DC5B-4861-878C-D1B3C814E2BA}" dt="2024-09-09T17:18:50.581" v="139" actId="478"/>
          <ac:spMkLst>
            <pc:docMk/>
            <pc:sldMk cId="2106062137" sldId="297"/>
            <ac:spMk id="2" creationId="{4D486991-8739-5877-9E09-F9EFD9C65720}"/>
          </ac:spMkLst>
        </pc:spChg>
        <pc:spChg chg="add del mod">
          <ac:chgData name="Enrique Trabattoni" userId="1e5893d582c6a120" providerId="LiveId" clId="{771A9EB4-DC5B-4861-878C-D1B3C814E2BA}" dt="2024-09-09T17:52:45.199" v="397" actId="478"/>
          <ac:spMkLst>
            <pc:docMk/>
            <pc:sldMk cId="2106062137" sldId="297"/>
            <ac:spMk id="3" creationId="{BA74998F-AB80-B7B1-3A18-3263819A9B0C}"/>
          </ac:spMkLst>
        </pc:spChg>
        <pc:spChg chg="add mod">
          <ac:chgData name="Enrique Trabattoni" userId="1e5893d582c6a120" providerId="LiveId" clId="{771A9EB4-DC5B-4861-878C-D1B3C814E2BA}" dt="2024-09-09T17:19:26.823" v="147" actId="14100"/>
          <ac:spMkLst>
            <pc:docMk/>
            <pc:sldMk cId="2106062137" sldId="297"/>
            <ac:spMk id="4" creationId="{8C6DCD5A-C362-CF29-D481-DAA1282763D5}"/>
          </ac:spMkLst>
        </pc:spChg>
        <pc:picChg chg="mod">
          <ac:chgData name="Enrique Trabattoni" userId="1e5893d582c6a120" providerId="LiveId" clId="{771A9EB4-DC5B-4861-878C-D1B3C814E2BA}" dt="2024-09-09T17:19:11.424" v="143" actId="1076"/>
          <ac:picMkLst>
            <pc:docMk/>
            <pc:sldMk cId="2106062137" sldId="297"/>
            <ac:picMk id="11" creationId="{49F692D5-2250-A480-43B5-704D4EBDA3B7}"/>
          </ac:picMkLst>
        </pc:picChg>
      </pc:sldChg>
      <pc:sldChg chg="delSp mod ord">
        <pc:chgData name="Enrique Trabattoni" userId="1e5893d582c6a120" providerId="LiveId" clId="{771A9EB4-DC5B-4861-878C-D1B3C814E2BA}" dt="2024-09-09T19:45:20.585" v="758"/>
        <pc:sldMkLst>
          <pc:docMk/>
          <pc:sldMk cId="4219207151" sldId="298"/>
        </pc:sldMkLst>
        <pc:spChg chg="del">
          <ac:chgData name="Enrique Trabattoni" userId="1e5893d582c6a120" providerId="LiveId" clId="{771A9EB4-DC5B-4861-878C-D1B3C814E2BA}" dt="2024-09-09T17:19:50.636" v="149" actId="478"/>
          <ac:spMkLst>
            <pc:docMk/>
            <pc:sldMk cId="4219207151" sldId="298"/>
            <ac:spMk id="4" creationId="{8C6DCD5A-C362-CF29-D481-DAA1282763D5}"/>
          </ac:spMkLst>
        </pc:spChg>
      </pc:sldChg>
      <pc:sldChg chg="addSp delSp modSp mod ord">
        <pc:chgData name="Enrique Trabattoni" userId="1e5893d582c6a120" providerId="LiveId" clId="{771A9EB4-DC5B-4861-878C-D1B3C814E2BA}" dt="2024-09-09T17:53:31.622" v="416"/>
        <pc:sldMkLst>
          <pc:docMk/>
          <pc:sldMk cId="2698448778" sldId="299"/>
        </pc:sldMkLst>
        <pc:spChg chg="add mod">
          <ac:chgData name="Enrique Trabattoni" userId="1e5893d582c6a120" providerId="LiveId" clId="{771A9EB4-DC5B-4861-878C-D1B3C814E2BA}" dt="2024-09-09T17:44:58.149" v="297" actId="1076"/>
          <ac:spMkLst>
            <pc:docMk/>
            <pc:sldMk cId="2698448778" sldId="299"/>
            <ac:spMk id="2" creationId="{5D9A3B47-2AF2-05AC-8336-F8DC46E75DB3}"/>
          </ac:spMkLst>
        </pc:spChg>
        <pc:spChg chg="del">
          <ac:chgData name="Enrique Trabattoni" userId="1e5893d582c6a120" providerId="LiveId" clId="{771A9EB4-DC5B-4861-878C-D1B3C814E2BA}" dt="2024-09-09T17:52:00.233" v="393" actId="478"/>
          <ac:spMkLst>
            <pc:docMk/>
            <pc:sldMk cId="2698448778" sldId="299"/>
            <ac:spMk id="3" creationId="{BA74998F-AB80-B7B1-3A18-3263819A9B0C}"/>
          </ac:spMkLst>
        </pc:spChg>
        <pc:spChg chg="del">
          <ac:chgData name="Enrique Trabattoni" userId="1e5893d582c6a120" providerId="LiveId" clId="{771A9EB4-DC5B-4861-878C-D1B3C814E2BA}" dt="2024-09-09T17:19:44.448" v="148" actId="478"/>
          <ac:spMkLst>
            <pc:docMk/>
            <pc:sldMk cId="2698448778" sldId="299"/>
            <ac:spMk id="4" creationId="{8C6DCD5A-C362-CF29-D481-DAA1282763D5}"/>
          </ac:spMkLst>
        </pc:spChg>
      </pc:sldChg>
      <pc:sldChg chg="addSp modSp add mod">
        <pc:chgData name="Enrique Trabattoni" userId="1e5893d582c6a120" providerId="LiveId" clId="{771A9EB4-DC5B-4861-878C-D1B3C814E2BA}" dt="2024-09-09T18:43:12.497" v="533" actId="1076"/>
        <pc:sldMkLst>
          <pc:docMk/>
          <pc:sldMk cId="2874193547" sldId="300"/>
        </pc:sldMkLst>
        <pc:spChg chg="add mod">
          <ac:chgData name="Enrique Trabattoni" userId="1e5893d582c6a120" providerId="LiveId" clId="{771A9EB4-DC5B-4861-878C-D1B3C814E2BA}" dt="2024-09-09T18:43:12.497" v="533" actId="1076"/>
          <ac:spMkLst>
            <pc:docMk/>
            <pc:sldMk cId="2874193547" sldId="300"/>
            <ac:spMk id="2" creationId="{0A75C8E2-6CD7-8F8A-D308-8AD5A7D0880C}"/>
          </ac:spMkLst>
        </pc:spChg>
      </pc:sldChg>
      <pc:sldChg chg="addSp modSp add mod ord">
        <pc:chgData name="Enrique Trabattoni" userId="1e5893d582c6a120" providerId="LiveId" clId="{771A9EB4-DC5B-4861-878C-D1B3C814E2BA}" dt="2024-09-12T17:36:58.811" v="1080" actId="20577"/>
        <pc:sldMkLst>
          <pc:docMk/>
          <pc:sldMk cId="3864601797" sldId="301"/>
        </pc:sldMkLst>
        <pc:spChg chg="add mod">
          <ac:chgData name="Enrique Trabattoni" userId="1e5893d582c6a120" providerId="LiveId" clId="{771A9EB4-DC5B-4861-878C-D1B3C814E2BA}" dt="2024-09-12T17:36:58.811" v="1080" actId="20577"/>
          <ac:spMkLst>
            <pc:docMk/>
            <pc:sldMk cId="3864601797" sldId="301"/>
            <ac:spMk id="2" creationId="{D74BA659-FA1E-0741-DA86-76B37AE409F7}"/>
          </ac:spMkLst>
        </pc:spChg>
      </pc:sldChg>
      <pc:sldChg chg="add">
        <pc:chgData name="Enrique Trabattoni" userId="1e5893d582c6a120" providerId="LiveId" clId="{771A9EB4-DC5B-4861-878C-D1B3C814E2BA}" dt="2024-09-09T17:25:29.510" v="156" actId="2890"/>
        <pc:sldMkLst>
          <pc:docMk/>
          <pc:sldMk cId="4108578301" sldId="302"/>
        </pc:sldMkLst>
      </pc:sldChg>
      <pc:sldChg chg="add">
        <pc:chgData name="Enrique Trabattoni" userId="1e5893d582c6a120" providerId="LiveId" clId="{771A9EB4-DC5B-4861-878C-D1B3C814E2BA}" dt="2024-09-09T17:25:33.485" v="157" actId="2890"/>
        <pc:sldMkLst>
          <pc:docMk/>
          <pc:sldMk cId="2112891475" sldId="303"/>
        </pc:sldMkLst>
      </pc:sldChg>
      <pc:sldChg chg="addSp delSp modSp del mod">
        <pc:chgData name="Enrique Trabattoni" userId="1e5893d582c6a120" providerId="LiveId" clId="{771A9EB4-DC5B-4861-878C-D1B3C814E2BA}" dt="2024-09-09T18:10:15.441" v="505" actId="47"/>
        <pc:sldMkLst>
          <pc:docMk/>
          <pc:sldMk cId="3255957826" sldId="304"/>
        </pc:sldMkLst>
        <pc:spChg chg="del">
          <ac:chgData name="Enrique Trabattoni" userId="1e5893d582c6a120" providerId="LiveId" clId="{771A9EB4-DC5B-4861-878C-D1B3C814E2BA}" dt="2024-09-09T18:05:37.865" v="468" actId="478"/>
          <ac:spMkLst>
            <pc:docMk/>
            <pc:sldMk cId="3255957826" sldId="304"/>
            <ac:spMk id="2" creationId="{BA647E09-E1D8-63F9-A457-A2AB498CEF51}"/>
          </ac:spMkLst>
        </pc:spChg>
        <pc:spChg chg="add del mod">
          <ac:chgData name="Enrique Trabattoni" userId="1e5893d582c6a120" providerId="LiveId" clId="{771A9EB4-DC5B-4861-878C-D1B3C814E2BA}" dt="2024-09-09T18:05:40.506" v="469" actId="478"/>
          <ac:spMkLst>
            <pc:docMk/>
            <pc:sldMk cId="3255957826" sldId="304"/>
            <ac:spMk id="5" creationId="{1D01D584-CB39-3E54-6343-2102D9CFEA2C}"/>
          </ac:spMkLst>
        </pc:spChg>
        <pc:spChg chg="add mod">
          <ac:chgData name="Enrique Trabattoni" userId="1e5893d582c6a120" providerId="LiveId" clId="{771A9EB4-DC5B-4861-878C-D1B3C814E2BA}" dt="2024-09-09T18:06:41.259" v="473" actId="207"/>
          <ac:spMkLst>
            <pc:docMk/>
            <pc:sldMk cId="3255957826" sldId="304"/>
            <ac:spMk id="6" creationId="{B754465C-6378-F6E8-36A6-CB352BC873D6}"/>
          </ac:spMkLst>
        </pc:spChg>
        <pc:graphicFrameChg chg="del">
          <ac:chgData name="Enrique Trabattoni" userId="1e5893d582c6a120" providerId="LiveId" clId="{771A9EB4-DC5B-4861-878C-D1B3C814E2BA}" dt="2024-09-09T17:46:43.103" v="298" actId="478"/>
          <ac:graphicFrameMkLst>
            <pc:docMk/>
            <pc:sldMk cId="3255957826" sldId="304"/>
            <ac:graphicFrameMk id="3" creationId="{DC32424D-3CD9-6106-1809-8EF6B3A4B254}"/>
          </ac:graphicFrameMkLst>
        </pc:graphicFrameChg>
      </pc:sldChg>
      <pc:sldChg chg="addSp delSp modSp add mod ord">
        <pc:chgData name="Enrique Trabattoni" userId="1e5893d582c6a120" providerId="LiveId" clId="{771A9EB4-DC5B-4861-878C-D1B3C814E2BA}" dt="2024-09-09T17:53:20.341" v="414" actId="20577"/>
        <pc:sldMkLst>
          <pc:docMk/>
          <pc:sldMk cId="1975321015" sldId="305"/>
        </pc:sldMkLst>
        <pc:spChg chg="add mod">
          <ac:chgData name="Enrique Trabattoni" userId="1e5893d582c6a120" providerId="LiveId" clId="{771A9EB4-DC5B-4861-878C-D1B3C814E2BA}" dt="2024-09-09T17:53:20.341" v="414" actId="20577"/>
          <ac:spMkLst>
            <pc:docMk/>
            <pc:sldMk cId="1975321015" sldId="305"/>
            <ac:spMk id="2" creationId="{F1B01AD2-9C2D-F3AD-138D-2B5D07825BA2}"/>
          </ac:spMkLst>
        </pc:spChg>
        <pc:spChg chg="del">
          <ac:chgData name="Enrique Trabattoni" userId="1e5893d582c6a120" providerId="LiveId" clId="{771A9EB4-DC5B-4861-878C-D1B3C814E2BA}" dt="2024-09-09T17:53:05.558" v="398" actId="478"/>
          <ac:spMkLst>
            <pc:docMk/>
            <pc:sldMk cId="1975321015" sldId="305"/>
            <ac:spMk id="3" creationId="{BA74998F-AB80-B7B1-3A18-3263819A9B0C}"/>
          </ac:spMkLst>
        </pc:spChg>
      </pc:sldChg>
      <pc:sldChg chg="addSp delSp modSp add mod ord">
        <pc:chgData name="Enrique Trabattoni" userId="1e5893d582c6a120" providerId="LiveId" clId="{771A9EB4-DC5B-4861-878C-D1B3C814E2BA}" dt="2024-09-09T18:02:07.634" v="464"/>
        <pc:sldMkLst>
          <pc:docMk/>
          <pc:sldMk cId="4115423110" sldId="306"/>
        </pc:sldMkLst>
        <pc:spChg chg="del">
          <ac:chgData name="Enrique Trabattoni" userId="1e5893d582c6a120" providerId="LiveId" clId="{771A9EB4-DC5B-4861-878C-D1B3C814E2BA}" dt="2024-09-09T17:55:19.763" v="420" actId="478"/>
          <ac:spMkLst>
            <pc:docMk/>
            <pc:sldMk cId="4115423110" sldId="306"/>
            <ac:spMk id="2" creationId="{F80BEC6F-0326-4352-BC85-1DCCB36B77D1}"/>
          </ac:spMkLst>
        </pc:spChg>
        <pc:spChg chg="add mod">
          <ac:chgData name="Enrique Trabattoni" userId="1e5893d582c6a120" providerId="LiveId" clId="{771A9EB4-DC5B-4861-878C-D1B3C814E2BA}" dt="2024-09-09T17:55:28.186" v="422" actId="1076"/>
          <ac:spMkLst>
            <pc:docMk/>
            <pc:sldMk cId="4115423110" sldId="306"/>
            <ac:spMk id="3" creationId="{F29AFE04-DF4C-CC93-9FF6-3FAB7E3398B7}"/>
          </ac:spMkLst>
        </pc:spChg>
      </pc:sldChg>
      <pc:sldChg chg="addSp delSp modSp add mod">
        <pc:chgData name="Enrique Trabattoni" userId="1e5893d582c6a120" providerId="LiveId" clId="{771A9EB4-DC5B-4861-878C-D1B3C814E2BA}" dt="2024-09-09T17:59:36.263" v="448" actId="1076"/>
        <pc:sldMkLst>
          <pc:docMk/>
          <pc:sldMk cId="3580550302" sldId="307"/>
        </pc:sldMkLst>
        <pc:spChg chg="add mod">
          <ac:chgData name="Enrique Trabattoni" userId="1e5893d582c6a120" providerId="LiveId" clId="{771A9EB4-DC5B-4861-878C-D1B3C814E2BA}" dt="2024-09-09T17:58:26.314" v="432" actId="1076"/>
          <ac:spMkLst>
            <pc:docMk/>
            <pc:sldMk cId="3580550302" sldId="307"/>
            <ac:spMk id="2" creationId="{A87D0540-5A38-CC0E-BA5B-25E0D81F6105}"/>
          </ac:spMkLst>
        </pc:spChg>
        <pc:spChg chg="del">
          <ac:chgData name="Enrique Trabattoni" userId="1e5893d582c6a120" providerId="LiveId" clId="{771A9EB4-DC5B-4861-878C-D1B3C814E2BA}" dt="2024-09-09T17:57:53.205" v="427" actId="478"/>
          <ac:spMkLst>
            <pc:docMk/>
            <pc:sldMk cId="3580550302" sldId="307"/>
            <ac:spMk id="8" creationId="{8E4FAF0A-8B58-72EC-146B-F0078EF92E1C}"/>
          </ac:spMkLst>
        </pc:spChg>
        <pc:spChg chg="del">
          <ac:chgData name="Enrique Trabattoni" userId="1e5893d582c6a120" providerId="LiveId" clId="{771A9EB4-DC5B-4861-878C-D1B3C814E2BA}" dt="2024-09-09T17:58:29.378" v="433" actId="478"/>
          <ac:spMkLst>
            <pc:docMk/>
            <pc:sldMk cId="3580550302" sldId="307"/>
            <ac:spMk id="9" creationId="{609AD23D-F536-A153-5B14-1F370EC91834}"/>
          </ac:spMkLst>
        </pc:spChg>
        <pc:spChg chg="del">
          <ac:chgData name="Enrique Trabattoni" userId="1e5893d582c6a120" providerId="LiveId" clId="{771A9EB4-DC5B-4861-878C-D1B3C814E2BA}" dt="2024-09-09T17:58:32.210" v="434" actId="478"/>
          <ac:spMkLst>
            <pc:docMk/>
            <pc:sldMk cId="3580550302" sldId="307"/>
            <ac:spMk id="10" creationId="{0F31C725-91E9-E613-8ED2-7D9135D800BC}"/>
          </ac:spMkLst>
        </pc:spChg>
        <pc:spChg chg="del">
          <ac:chgData name="Enrique Trabattoni" userId="1e5893d582c6a120" providerId="LiveId" clId="{771A9EB4-DC5B-4861-878C-D1B3C814E2BA}" dt="2024-09-09T17:58:34.826" v="435" actId="478"/>
          <ac:spMkLst>
            <pc:docMk/>
            <pc:sldMk cId="3580550302" sldId="307"/>
            <ac:spMk id="11" creationId="{04AD7ED3-1EA1-1BCC-B944-0FC71C08018A}"/>
          </ac:spMkLst>
        </pc:spChg>
        <pc:spChg chg="del">
          <ac:chgData name="Enrique Trabattoni" userId="1e5893d582c6a120" providerId="LiveId" clId="{771A9EB4-DC5B-4861-878C-D1B3C814E2BA}" dt="2024-09-09T17:58:37.863" v="436" actId="478"/>
          <ac:spMkLst>
            <pc:docMk/>
            <pc:sldMk cId="3580550302" sldId="307"/>
            <ac:spMk id="12" creationId="{CDAC37B0-17C7-8057-4CAD-1C02283955B0}"/>
          </ac:spMkLst>
        </pc:spChg>
        <pc:graphicFrameChg chg="add mod modGraphic">
          <ac:chgData name="Enrique Trabattoni" userId="1e5893d582c6a120" providerId="LiveId" clId="{771A9EB4-DC5B-4861-878C-D1B3C814E2BA}" dt="2024-09-09T17:59:36.263" v="448" actId="1076"/>
          <ac:graphicFrameMkLst>
            <pc:docMk/>
            <pc:sldMk cId="3580550302" sldId="307"/>
            <ac:graphicFrameMk id="3" creationId="{E46F6493-F127-5628-4C84-996BAB8A74A9}"/>
          </ac:graphicFrameMkLst>
        </pc:graphicFrameChg>
      </pc:sldChg>
      <pc:sldChg chg="addSp delSp modSp add mod">
        <pc:chgData name="Enrique Trabattoni" userId="1e5893d582c6a120" providerId="LiveId" clId="{771A9EB4-DC5B-4861-878C-D1B3C814E2BA}" dt="2024-09-09T18:01:25.359" v="462" actId="14734"/>
        <pc:sldMkLst>
          <pc:docMk/>
          <pc:sldMk cId="2971267841" sldId="308"/>
        </pc:sldMkLst>
        <pc:spChg chg="del">
          <ac:chgData name="Enrique Trabattoni" userId="1e5893d582c6a120" providerId="LiveId" clId="{771A9EB4-DC5B-4861-878C-D1B3C814E2BA}" dt="2024-09-09T18:00:24.971" v="449" actId="478"/>
          <ac:spMkLst>
            <pc:docMk/>
            <pc:sldMk cId="2971267841" sldId="308"/>
            <ac:spMk id="2" creationId="{A87D0540-5A38-CC0E-BA5B-25E0D81F6105}"/>
          </ac:spMkLst>
        </pc:spChg>
        <pc:spChg chg="add mod">
          <ac:chgData name="Enrique Trabattoni" userId="1e5893d582c6a120" providerId="LiveId" clId="{771A9EB4-DC5B-4861-878C-D1B3C814E2BA}" dt="2024-09-09T18:00:54.259" v="456" actId="1076"/>
          <ac:spMkLst>
            <pc:docMk/>
            <pc:sldMk cId="2971267841" sldId="308"/>
            <ac:spMk id="3" creationId="{2275DAEB-0437-C80F-FD5A-7D691C202ABB}"/>
          </ac:spMkLst>
        </pc:spChg>
        <pc:graphicFrameChg chg="add mod modGraphic">
          <ac:chgData name="Enrique Trabattoni" userId="1e5893d582c6a120" providerId="LiveId" clId="{771A9EB4-DC5B-4861-878C-D1B3C814E2BA}" dt="2024-09-09T18:01:25.359" v="462" actId="14734"/>
          <ac:graphicFrameMkLst>
            <pc:docMk/>
            <pc:sldMk cId="2971267841" sldId="308"/>
            <ac:graphicFrameMk id="4" creationId="{D05452A0-11D2-6B28-B9F5-7F5532CFFC3D}"/>
          </ac:graphicFrameMkLst>
        </pc:graphicFrameChg>
      </pc:sldChg>
      <pc:sldChg chg="addSp delSp modSp add mod ord">
        <pc:chgData name="Enrique Trabattoni" userId="1e5893d582c6a120" providerId="LiveId" clId="{771A9EB4-DC5B-4861-878C-D1B3C814E2BA}" dt="2024-09-09T18:09:59.871" v="504" actId="207"/>
        <pc:sldMkLst>
          <pc:docMk/>
          <pc:sldMk cId="2480869752" sldId="309"/>
        </pc:sldMkLst>
        <pc:spChg chg="add mod">
          <ac:chgData name="Enrique Trabattoni" userId="1e5893d582c6a120" providerId="LiveId" clId="{771A9EB4-DC5B-4861-878C-D1B3C814E2BA}" dt="2024-09-09T18:09:59.871" v="504" actId="207"/>
          <ac:spMkLst>
            <pc:docMk/>
            <pc:sldMk cId="2480869752" sldId="309"/>
            <ac:spMk id="2" creationId="{9D396758-EBD0-B5FA-672C-B7E0B5BBD4C0}"/>
          </ac:spMkLst>
        </pc:spChg>
        <pc:spChg chg="del mod">
          <ac:chgData name="Enrique Trabattoni" userId="1e5893d582c6a120" providerId="LiveId" clId="{771A9EB4-DC5B-4861-878C-D1B3C814E2BA}" dt="2024-09-09T18:09:45.996" v="501" actId="478"/>
          <ac:spMkLst>
            <pc:docMk/>
            <pc:sldMk cId="2480869752" sldId="309"/>
            <ac:spMk id="7" creationId="{BEE30150-0ABA-481A-EFEC-A0BB57F0DB69}"/>
          </ac:spMkLst>
        </pc:spChg>
        <pc:spChg chg="del">
          <ac:chgData name="Enrique Trabattoni" userId="1e5893d582c6a120" providerId="LiveId" clId="{771A9EB4-DC5B-4861-878C-D1B3C814E2BA}" dt="2024-09-09T18:09:13.799" v="497" actId="478"/>
          <ac:spMkLst>
            <pc:docMk/>
            <pc:sldMk cId="2480869752" sldId="309"/>
            <ac:spMk id="9" creationId="{48F3A868-E1F9-68E6-1569-52529674B85A}"/>
          </ac:spMkLst>
        </pc:spChg>
        <pc:picChg chg="mod">
          <ac:chgData name="Enrique Trabattoni" userId="1e5893d582c6a120" providerId="LiveId" clId="{771A9EB4-DC5B-4861-878C-D1B3C814E2BA}" dt="2024-09-09T18:09:17.822" v="498" actId="1076"/>
          <ac:picMkLst>
            <pc:docMk/>
            <pc:sldMk cId="2480869752" sldId="309"/>
            <ac:picMk id="6" creationId="{F15BDAC2-DEDB-6952-C4B1-4AECA091838D}"/>
          </ac:picMkLst>
        </pc:picChg>
      </pc:sldChg>
      <pc:sldChg chg="add">
        <pc:chgData name="Enrique Trabattoni" userId="1e5893d582c6a120" providerId="LiveId" clId="{771A9EB4-DC5B-4861-878C-D1B3C814E2BA}" dt="2024-09-09T18:09:35.955" v="500" actId="2890"/>
        <pc:sldMkLst>
          <pc:docMk/>
          <pc:sldMk cId="2467791043" sldId="310"/>
        </pc:sldMkLst>
      </pc:sldChg>
      <pc:sldChg chg="addSp delSp modSp add mod">
        <pc:chgData name="Enrique Trabattoni" userId="1e5893d582c6a120" providerId="LiveId" clId="{771A9EB4-DC5B-4861-878C-D1B3C814E2BA}" dt="2024-09-09T19:23:54.179" v="691" actId="20577"/>
        <pc:sldMkLst>
          <pc:docMk/>
          <pc:sldMk cId="3871938268" sldId="311"/>
        </pc:sldMkLst>
        <pc:spChg chg="add mod">
          <ac:chgData name="Enrique Trabattoni" userId="1e5893d582c6a120" providerId="LiveId" clId="{771A9EB4-DC5B-4861-878C-D1B3C814E2BA}" dt="2024-09-09T19:23:54.179" v="691" actId="20577"/>
          <ac:spMkLst>
            <pc:docMk/>
            <pc:sldMk cId="3871938268" sldId="311"/>
            <ac:spMk id="2" creationId="{DC579E8B-1B5A-66F3-51C7-5DA8A0A42D33}"/>
          </ac:spMkLst>
        </pc:spChg>
        <pc:spChg chg="del">
          <ac:chgData name="Enrique Trabattoni" userId="1e5893d582c6a120" providerId="LiveId" clId="{771A9EB4-DC5B-4861-878C-D1B3C814E2BA}" dt="2024-09-09T18:34:14.888" v="507" actId="478"/>
          <ac:spMkLst>
            <pc:docMk/>
            <pc:sldMk cId="3871938268" sldId="311"/>
            <ac:spMk id="7" creationId="{BEE30150-0ABA-481A-EFEC-A0BB57F0DB69}"/>
          </ac:spMkLst>
        </pc:spChg>
      </pc:sldChg>
      <pc:sldChg chg="addSp modSp add mod ord">
        <pc:chgData name="Enrique Trabattoni" userId="1e5893d582c6a120" providerId="LiveId" clId="{771A9EB4-DC5B-4861-878C-D1B3C814E2BA}" dt="2024-09-12T17:43:36.409" v="1117" actId="1076"/>
        <pc:sldMkLst>
          <pc:docMk/>
          <pc:sldMk cId="111766331" sldId="312"/>
        </pc:sldMkLst>
        <pc:spChg chg="add mod">
          <ac:chgData name="Enrique Trabattoni" userId="1e5893d582c6a120" providerId="LiveId" clId="{771A9EB4-DC5B-4861-878C-D1B3C814E2BA}" dt="2024-09-12T17:43:36.409" v="1117" actId="1076"/>
          <ac:spMkLst>
            <pc:docMk/>
            <pc:sldMk cId="111766331" sldId="312"/>
            <ac:spMk id="2" creationId="{556966D6-7CB0-7E51-668F-FF23466DD9FF}"/>
          </ac:spMkLst>
        </pc:spChg>
        <pc:picChg chg="mod">
          <ac:chgData name="Enrique Trabattoni" userId="1e5893d582c6a120" providerId="LiveId" clId="{771A9EB4-DC5B-4861-878C-D1B3C814E2BA}" dt="2024-09-12T17:43:33.109" v="1116" actId="1076"/>
          <ac:picMkLst>
            <pc:docMk/>
            <pc:sldMk cId="111766331" sldId="312"/>
            <ac:picMk id="7" creationId="{8873711F-B4D3-D0DE-FDF7-3BA48FF738B4}"/>
          </ac:picMkLst>
        </pc:picChg>
      </pc:sldChg>
      <pc:sldChg chg="add del ord">
        <pc:chgData name="Enrique Trabattoni" userId="1e5893d582c6a120" providerId="LiveId" clId="{771A9EB4-DC5B-4861-878C-D1B3C814E2BA}" dt="2024-09-09T19:06:52.245" v="627" actId="47"/>
        <pc:sldMkLst>
          <pc:docMk/>
          <pc:sldMk cId="3714539840" sldId="313"/>
        </pc:sldMkLst>
      </pc:sldChg>
      <pc:sldChg chg="add">
        <pc:chgData name="Enrique Trabattoni" userId="1e5893d582c6a120" providerId="LiveId" clId="{771A9EB4-DC5B-4861-878C-D1B3C814E2BA}" dt="2024-09-09T18:43:36.424" v="536" actId="2890"/>
        <pc:sldMkLst>
          <pc:docMk/>
          <pc:sldMk cId="2966927974" sldId="314"/>
        </pc:sldMkLst>
      </pc:sldChg>
      <pc:sldChg chg="addSp modSp add del mod">
        <pc:chgData name="Enrique Trabattoni" userId="1e5893d582c6a120" providerId="LiveId" clId="{771A9EB4-DC5B-4861-878C-D1B3C814E2BA}" dt="2024-09-09T18:45:57.127" v="555" actId="47"/>
        <pc:sldMkLst>
          <pc:docMk/>
          <pc:sldMk cId="3057494199" sldId="315"/>
        </pc:sldMkLst>
        <pc:spChg chg="add mod">
          <ac:chgData name="Enrique Trabattoni" userId="1e5893d582c6a120" providerId="LiveId" clId="{771A9EB4-DC5B-4861-878C-D1B3C814E2BA}" dt="2024-09-09T18:45:36.711" v="554" actId="6549"/>
          <ac:spMkLst>
            <pc:docMk/>
            <pc:sldMk cId="3057494199" sldId="315"/>
            <ac:spMk id="2" creationId="{F531BC18-E5E2-018C-0F80-3321C0AF1991}"/>
          </ac:spMkLst>
        </pc:spChg>
      </pc:sldChg>
      <pc:sldChg chg="addSp delSp modSp add mod">
        <pc:chgData name="Enrique Trabattoni" userId="1e5893d582c6a120" providerId="LiveId" clId="{771A9EB4-DC5B-4861-878C-D1B3C814E2BA}" dt="2024-09-09T18:52:35.883" v="580" actId="1076"/>
        <pc:sldMkLst>
          <pc:docMk/>
          <pc:sldMk cId="3451777869" sldId="315"/>
        </pc:sldMkLst>
        <pc:spChg chg="del">
          <ac:chgData name="Enrique Trabattoni" userId="1e5893d582c6a120" providerId="LiveId" clId="{771A9EB4-DC5B-4861-878C-D1B3C814E2BA}" dt="2024-09-09T18:52:08.744" v="574" actId="478"/>
          <ac:spMkLst>
            <pc:docMk/>
            <pc:sldMk cId="3451777869" sldId="315"/>
            <ac:spMk id="2" creationId="{398A6E72-BD9E-7E6C-A926-DD5344F809F9}"/>
          </ac:spMkLst>
        </pc:spChg>
        <pc:spChg chg="add mod">
          <ac:chgData name="Enrique Trabattoni" userId="1e5893d582c6a120" providerId="LiveId" clId="{771A9EB4-DC5B-4861-878C-D1B3C814E2BA}" dt="2024-09-09T18:52:35.883" v="580" actId="1076"/>
          <ac:spMkLst>
            <pc:docMk/>
            <pc:sldMk cId="3451777869" sldId="315"/>
            <ac:spMk id="3" creationId="{8451598C-7A22-A7DA-A5D1-810AC2C73AB9}"/>
          </ac:spMkLst>
        </pc:spChg>
      </pc:sldChg>
      <pc:sldChg chg="addSp modSp add mod">
        <pc:chgData name="Enrique Trabattoni" userId="1e5893d582c6a120" providerId="LiveId" clId="{771A9EB4-DC5B-4861-878C-D1B3C814E2BA}" dt="2024-09-12T17:40:49.705" v="1108" actId="14100"/>
        <pc:sldMkLst>
          <pc:docMk/>
          <pc:sldMk cId="2531111409" sldId="316"/>
        </pc:sldMkLst>
        <pc:spChg chg="add mod">
          <ac:chgData name="Enrique Trabattoni" userId="1e5893d582c6a120" providerId="LiveId" clId="{771A9EB4-DC5B-4861-878C-D1B3C814E2BA}" dt="2024-09-12T17:40:49.705" v="1108" actId="14100"/>
          <ac:spMkLst>
            <pc:docMk/>
            <pc:sldMk cId="2531111409" sldId="316"/>
            <ac:spMk id="2" creationId="{D3E3181B-3E3B-739C-33A5-18061147B950}"/>
          </ac:spMkLst>
        </pc:spChg>
        <pc:picChg chg="mod">
          <ac:chgData name="Enrique Trabattoni" userId="1e5893d582c6a120" providerId="LiveId" clId="{771A9EB4-DC5B-4861-878C-D1B3C814E2BA}" dt="2024-09-12T17:39:42.213" v="1097" actId="1076"/>
          <ac:picMkLst>
            <pc:docMk/>
            <pc:sldMk cId="2531111409" sldId="316"/>
            <ac:picMk id="7" creationId="{8873711F-B4D3-D0DE-FDF7-3BA48FF738B4}"/>
          </ac:picMkLst>
        </pc:picChg>
      </pc:sldChg>
      <pc:sldChg chg="addSp modSp add mod ord">
        <pc:chgData name="Enrique Trabattoni" userId="1e5893d582c6a120" providerId="LiveId" clId="{771A9EB4-DC5B-4861-878C-D1B3C814E2BA}" dt="2024-09-12T17:39:27.624" v="1096" actId="20577"/>
        <pc:sldMkLst>
          <pc:docMk/>
          <pc:sldMk cId="1028881943" sldId="317"/>
        </pc:sldMkLst>
        <pc:spChg chg="add mod">
          <ac:chgData name="Enrique Trabattoni" userId="1e5893d582c6a120" providerId="LiveId" clId="{771A9EB4-DC5B-4861-878C-D1B3C814E2BA}" dt="2024-09-12T17:39:27.624" v="1096" actId="20577"/>
          <ac:spMkLst>
            <pc:docMk/>
            <pc:sldMk cId="1028881943" sldId="317"/>
            <ac:spMk id="2" creationId="{6B8EEDF1-8404-8C0F-AE8D-FB0252DA4E66}"/>
          </ac:spMkLst>
        </pc:spChg>
        <pc:picChg chg="mod">
          <ac:chgData name="Enrique Trabattoni" userId="1e5893d582c6a120" providerId="LiveId" clId="{771A9EB4-DC5B-4861-878C-D1B3C814E2BA}" dt="2024-09-12T17:38:39.183" v="1093" actId="1076"/>
          <ac:picMkLst>
            <pc:docMk/>
            <pc:sldMk cId="1028881943" sldId="317"/>
            <ac:picMk id="7" creationId="{8873711F-B4D3-D0DE-FDF7-3BA48FF738B4}"/>
          </ac:picMkLst>
        </pc:picChg>
      </pc:sldChg>
      <pc:sldChg chg="addSp delSp modSp add mod ord">
        <pc:chgData name="Enrique Trabattoni" userId="1e5893d582c6a120" providerId="LiveId" clId="{771A9EB4-DC5B-4861-878C-D1B3C814E2BA}" dt="2024-09-09T19:06:47.557" v="626"/>
        <pc:sldMkLst>
          <pc:docMk/>
          <pc:sldMk cId="902092033" sldId="318"/>
        </pc:sldMkLst>
        <pc:spChg chg="add del mod">
          <ac:chgData name="Enrique Trabattoni" userId="1e5893d582c6a120" providerId="LiveId" clId="{771A9EB4-DC5B-4861-878C-D1B3C814E2BA}" dt="2024-09-09T19:06:23.089" v="616" actId="1076"/>
          <ac:spMkLst>
            <pc:docMk/>
            <pc:sldMk cId="902092033" sldId="318"/>
            <ac:spMk id="2" creationId="{74A3B168-81A4-4592-F4B0-95D57A7F100A}"/>
          </ac:spMkLst>
        </pc:spChg>
        <pc:spChg chg="del">
          <ac:chgData name="Enrique Trabattoni" userId="1e5893d582c6a120" providerId="LiveId" clId="{771A9EB4-DC5B-4861-878C-D1B3C814E2BA}" dt="2024-09-09T19:05:25.373" v="603" actId="478"/>
          <ac:spMkLst>
            <pc:docMk/>
            <pc:sldMk cId="902092033" sldId="318"/>
            <ac:spMk id="3" creationId="{8451598C-7A22-A7DA-A5D1-810AC2C73AB9}"/>
          </ac:spMkLst>
        </pc:spChg>
        <pc:graphicFrameChg chg="add mod">
          <ac:chgData name="Enrique Trabattoni" userId="1e5893d582c6a120" providerId="LiveId" clId="{771A9EB4-DC5B-4861-878C-D1B3C814E2BA}" dt="2024-09-09T19:05:47.215" v="608" actId="12084"/>
          <ac:graphicFrameMkLst>
            <pc:docMk/>
            <pc:sldMk cId="902092033" sldId="318"/>
            <ac:graphicFrameMk id="4" creationId="{9654F43E-C5D7-6B36-F542-FCA7BFAAF650}"/>
          </ac:graphicFrameMkLst>
        </pc:graphicFrameChg>
        <pc:picChg chg="add del">
          <ac:chgData name="Enrique Trabattoni" userId="1e5893d582c6a120" providerId="LiveId" clId="{771A9EB4-DC5B-4861-878C-D1B3C814E2BA}" dt="2024-09-09T19:05:22.563" v="602" actId="478"/>
          <ac:picMkLst>
            <pc:docMk/>
            <pc:sldMk cId="902092033" sldId="318"/>
            <ac:picMk id="11" creationId="{49F692D5-2250-A480-43B5-704D4EBDA3B7}"/>
          </ac:picMkLst>
        </pc:picChg>
      </pc:sldChg>
      <pc:sldChg chg="addSp delSp modSp add mod ord">
        <pc:chgData name="Enrique Trabattoni" userId="1e5893d582c6a120" providerId="LiveId" clId="{771A9EB4-DC5B-4861-878C-D1B3C814E2BA}" dt="2024-09-09T19:20:27.564" v="663" actId="1076"/>
        <pc:sldMkLst>
          <pc:docMk/>
          <pc:sldMk cId="2840887799" sldId="319"/>
        </pc:sldMkLst>
        <pc:spChg chg="del">
          <ac:chgData name="Enrique Trabattoni" userId="1e5893d582c6a120" providerId="LiveId" clId="{771A9EB4-DC5B-4861-878C-D1B3C814E2BA}" dt="2024-09-09T19:08:36.852" v="637" actId="478"/>
          <ac:spMkLst>
            <pc:docMk/>
            <pc:sldMk cId="2840887799" sldId="319"/>
            <ac:spMk id="2" creationId="{74A3B168-81A4-4592-F4B0-95D57A7F100A}"/>
          </ac:spMkLst>
        </pc:spChg>
        <pc:spChg chg="add mod">
          <ac:chgData name="Enrique Trabattoni" userId="1e5893d582c6a120" providerId="LiveId" clId="{771A9EB4-DC5B-4861-878C-D1B3C814E2BA}" dt="2024-09-09T19:20:27.564" v="663" actId="1076"/>
          <ac:spMkLst>
            <pc:docMk/>
            <pc:sldMk cId="2840887799" sldId="319"/>
            <ac:spMk id="3" creationId="{72B4FFC2-A428-B608-0ECA-DC739ADBC6C2}"/>
          </ac:spMkLst>
        </pc:spChg>
      </pc:sldChg>
      <pc:sldChg chg="addSp modSp add mod ord">
        <pc:chgData name="Enrique Trabattoni" userId="1e5893d582c6a120" providerId="LiveId" clId="{771A9EB4-DC5B-4861-878C-D1B3C814E2BA}" dt="2024-09-12T17:43:07.961" v="1114" actId="14100"/>
        <pc:sldMkLst>
          <pc:docMk/>
          <pc:sldMk cId="3078457630" sldId="320"/>
        </pc:sldMkLst>
        <pc:spChg chg="add mod">
          <ac:chgData name="Enrique Trabattoni" userId="1e5893d582c6a120" providerId="LiveId" clId="{771A9EB4-DC5B-4861-878C-D1B3C814E2BA}" dt="2024-09-12T17:43:07.961" v="1114" actId="14100"/>
          <ac:spMkLst>
            <pc:docMk/>
            <pc:sldMk cId="3078457630" sldId="320"/>
            <ac:spMk id="2" creationId="{464F6E10-89F1-1249-363E-9602F73FC247}"/>
          </ac:spMkLst>
        </pc:spChg>
      </pc:sldChg>
      <pc:sldChg chg="addSp delSp add del setBg delDesignElem">
        <pc:chgData name="Enrique Trabattoni" userId="1e5893d582c6a120" providerId="LiveId" clId="{771A9EB4-DC5B-4861-878C-D1B3C814E2BA}" dt="2024-09-09T19:09:38.385" v="641"/>
        <pc:sldMkLst>
          <pc:docMk/>
          <pc:sldMk cId="1745876868" sldId="321"/>
        </pc:sldMkLst>
        <pc:spChg chg="add del">
          <ac:chgData name="Enrique Trabattoni" userId="1e5893d582c6a120" providerId="LiveId" clId="{771A9EB4-DC5B-4861-878C-D1B3C814E2BA}" dt="2024-09-09T19:09:38.385" v="641"/>
          <ac:spMkLst>
            <pc:docMk/>
            <pc:sldMk cId="1745876868" sldId="321"/>
            <ac:spMk id="9" creationId="{2D2B266D-3625-4584-A5C3-7D3F672CFF30}"/>
          </ac:spMkLst>
        </pc:spChg>
        <pc:spChg chg="add del">
          <ac:chgData name="Enrique Trabattoni" userId="1e5893d582c6a120" providerId="LiveId" clId="{771A9EB4-DC5B-4861-878C-D1B3C814E2BA}" dt="2024-09-09T19:09:38.385" v="641"/>
          <ac:spMkLst>
            <pc:docMk/>
            <pc:sldMk cId="1745876868" sldId="321"/>
            <ac:spMk id="10" creationId="{C463B99A-73EE-4FBB-B7C4-F9F9BCC25C65}"/>
          </ac:spMkLst>
        </pc:spChg>
        <pc:spChg chg="add del">
          <ac:chgData name="Enrique Trabattoni" userId="1e5893d582c6a120" providerId="LiveId" clId="{771A9EB4-DC5B-4861-878C-D1B3C814E2BA}" dt="2024-09-09T19:09:38.385" v="641"/>
          <ac:spMkLst>
            <pc:docMk/>
            <pc:sldMk cId="1745876868" sldId="321"/>
            <ac:spMk id="11" creationId="{A5D2A5D1-BA0D-47D3-B051-DA7743C46E28}"/>
          </ac:spMkLst>
        </pc:spChg>
      </pc:sldChg>
      <pc:sldChg chg="addSp delSp modSp add mod ord">
        <pc:chgData name="Enrique Trabattoni" userId="1e5893d582c6a120" providerId="LiveId" clId="{771A9EB4-DC5B-4861-878C-D1B3C814E2BA}" dt="2024-09-09T19:11:18.214" v="649" actId="1076"/>
        <pc:sldMkLst>
          <pc:docMk/>
          <pc:sldMk cId="3862929002" sldId="321"/>
        </pc:sldMkLst>
        <pc:spChg chg="add mod">
          <ac:chgData name="Enrique Trabattoni" userId="1e5893d582c6a120" providerId="LiveId" clId="{771A9EB4-DC5B-4861-878C-D1B3C814E2BA}" dt="2024-09-09T19:10:40.158" v="646"/>
          <ac:spMkLst>
            <pc:docMk/>
            <pc:sldMk cId="3862929002" sldId="321"/>
            <ac:spMk id="2" creationId="{7FAA435C-6756-849E-95C1-4A539406A7A7}"/>
          </ac:spMkLst>
        </pc:spChg>
        <pc:spChg chg="del">
          <ac:chgData name="Enrique Trabattoni" userId="1e5893d582c6a120" providerId="LiveId" clId="{771A9EB4-DC5B-4861-878C-D1B3C814E2BA}" dt="2024-09-09T19:10:27.489" v="645" actId="478"/>
          <ac:spMkLst>
            <pc:docMk/>
            <pc:sldMk cId="3862929002" sldId="321"/>
            <ac:spMk id="3" creationId="{F29AFE04-DF4C-CC93-9FF6-3FAB7E3398B7}"/>
          </ac:spMkLst>
        </pc:spChg>
        <pc:spChg chg="add mod">
          <ac:chgData name="Enrique Trabattoni" userId="1e5893d582c6a120" providerId="LiveId" clId="{771A9EB4-DC5B-4861-878C-D1B3C814E2BA}" dt="2024-09-09T19:11:18.214" v="649" actId="1076"/>
          <ac:spMkLst>
            <pc:docMk/>
            <pc:sldMk cId="3862929002" sldId="321"/>
            <ac:spMk id="4" creationId="{CCFE3067-8316-BC5C-C10B-7696D7104A41}"/>
          </ac:spMkLst>
        </pc:spChg>
      </pc:sldChg>
      <pc:sldChg chg="add del">
        <pc:chgData name="Enrique Trabattoni" userId="1e5893d582c6a120" providerId="LiveId" clId="{771A9EB4-DC5B-4861-878C-D1B3C814E2BA}" dt="2024-09-09T19:23:12.257" v="685" actId="47"/>
        <pc:sldMkLst>
          <pc:docMk/>
          <pc:sldMk cId="119457812" sldId="322"/>
        </pc:sldMkLst>
      </pc:sldChg>
      <pc:sldChg chg="add ord">
        <pc:chgData name="Enrique Trabattoni" userId="1e5893d582c6a120" providerId="LiveId" clId="{771A9EB4-DC5B-4861-878C-D1B3C814E2BA}" dt="2024-09-09T19:23:08.637" v="684"/>
        <pc:sldMkLst>
          <pc:docMk/>
          <pc:sldMk cId="1049741812" sldId="323"/>
        </pc:sldMkLst>
      </pc:sldChg>
      <pc:sldChg chg="add">
        <pc:chgData name="Enrique Trabattoni" userId="1e5893d582c6a120" providerId="LiveId" clId="{771A9EB4-DC5B-4861-878C-D1B3C814E2BA}" dt="2024-09-09T19:22:24.214" v="677" actId="2890"/>
        <pc:sldMkLst>
          <pc:docMk/>
          <pc:sldMk cId="1422410626" sldId="324"/>
        </pc:sldMkLst>
      </pc:sldChg>
      <pc:sldChg chg="add ord">
        <pc:chgData name="Enrique Trabattoni" userId="1e5893d582c6a120" providerId="LiveId" clId="{771A9EB4-DC5B-4861-878C-D1B3C814E2BA}" dt="2024-09-09T19:22:45.365" v="680"/>
        <pc:sldMkLst>
          <pc:docMk/>
          <pc:sldMk cId="179852335" sldId="325"/>
        </pc:sldMkLst>
      </pc:sldChg>
      <pc:sldChg chg="add">
        <pc:chgData name="Enrique Trabattoni" userId="1e5893d582c6a120" providerId="LiveId" clId="{771A9EB4-DC5B-4861-878C-D1B3C814E2BA}" dt="2024-09-09T19:24:07.756" v="692" actId="2890"/>
        <pc:sldMkLst>
          <pc:docMk/>
          <pc:sldMk cId="3522794002" sldId="326"/>
        </pc:sldMkLst>
      </pc:sldChg>
      <pc:sldChg chg="addSp modSp add mod">
        <pc:chgData name="Enrique Trabattoni" userId="1e5893d582c6a120" providerId="LiveId" clId="{771A9EB4-DC5B-4861-878C-D1B3C814E2BA}" dt="2024-09-12T17:44:13.080" v="1125" actId="20577"/>
        <pc:sldMkLst>
          <pc:docMk/>
          <pc:sldMk cId="2115232210" sldId="327"/>
        </pc:sldMkLst>
        <pc:spChg chg="add mod">
          <ac:chgData name="Enrique Trabattoni" userId="1e5893d582c6a120" providerId="LiveId" clId="{771A9EB4-DC5B-4861-878C-D1B3C814E2BA}" dt="2024-09-12T17:44:04.496" v="1121" actId="20577"/>
          <ac:spMkLst>
            <pc:docMk/>
            <pc:sldMk cId="2115232210" sldId="327"/>
            <ac:spMk id="44034" creationId="{EB2811D4-AE5F-3EE3-58D7-12DC1092FA77}"/>
          </ac:spMkLst>
        </pc:spChg>
        <pc:spChg chg="add mod">
          <ac:chgData name="Enrique Trabattoni" userId="1e5893d582c6a120" providerId="LiveId" clId="{771A9EB4-DC5B-4861-878C-D1B3C814E2BA}" dt="2024-09-12T17:44:13.080" v="1125" actId="20577"/>
          <ac:spMkLst>
            <pc:docMk/>
            <pc:sldMk cId="2115232210" sldId="327"/>
            <ac:spMk id="44036" creationId="{85BB4DCE-2434-D630-973D-A223CC9B1AF7}"/>
          </ac:spMkLst>
        </pc:spChg>
      </pc:sldChg>
      <pc:sldChg chg="addSp modSp add mod">
        <pc:chgData name="Enrique Trabattoni" userId="1e5893d582c6a120" providerId="LiveId" clId="{771A9EB4-DC5B-4861-878C-D1B3C814E2BA}" dt="2024-09-09T19:44:31.222" v="756" actId="1076"/>
        <pc:sldMkLst>
          <pc:docMk/>
          <pc:sldMk cId="2388250262" sldId="328"/>
        </pc:sldMkLst>
        <pc:spChg chg="add mod">
          <ac:chgData name="Enrique Trabattoni" userId="1e5893d582c6a120" providerId="LiveId" clId="{771A9EB4-DC5B-4861-878C-D1B3C814E2BA}" dt="2024-09-09T19:44:28.556" v="755" actId="1076"/>
          <ac:spMkLst>
            <pc:docMk/>
            <pc:sldMk cId="2388250262" sldId="328"/>
            <ac:spMk id="2" creationId="{CE3E8FAA-C1F7-196C-771F-E3796D36FFE3}"/>
          </ac:spMkLst>
        </pc:spChg>
        <pc:spChg chg="add mod">
          <ac:chgData name="Enrique Trabattoni" userId="1e5893d582c6a120" providerId="LiveId" clId="{771A9EB4-DC5B-4861-878C-D1B3C814E2BA}" dt="2024-09-09T19:44:31.222" v="756" actId="1076"/>
          <ac:spMkLst>
            <pc:docMk/>
            <pc:sldMk cId="2388250262" sldId="328"/>
            <ac:spMk id="3" creationId="{18677B70-AD63-8640-4A10-D6B79D1A327F}"/>
          </ac:spMkLst>
        </pc:spChg>
      </pc:sldChg>
      <pc:sldChg chg="addSp delSp modSp add mod ord">
        <pc:chgData name="Enrique Trabattoni" userId="1e5893d582c6a120" providerId="LiveId" clId="{771A9EB4-DC5B-4861-878C-D1B3C814E2BA}" dt="2024-09-09T19:30:16.217" v="734" actId="14100"/>
        <pc:sldMkLst>
          <pc:docMk/>
          <pc:sldMk cId="1507234845" sldId="329"/>
        </pc:sldMkLst>
        <pc:spChg chg="del mod">
          <ac:chgData name="Enrique Trabattoni" userId="1e5893d582c6a120" providerId="LiveId" clId="{771A9EB4-DC5B-4861-878C-D1B3C814E2BA}" dt="2024-09-09T19:29:36.583" v="723" actId="478"/>
          <ac:spMkLst>
            <pc:docMk/>
            <pc:sldMk cId="1507234845" sldId="329"/>
            <ac:spMk id="2" creationId="{BA647E09-E1D8-63F9-A457-A2AB498CEF51}"/>
          </ac:spMkLst>
        </pc:spChg>
        <pc:spChg chg="add mod">
          <ac:chgData name="Enrique Trabattoni" userId="1e5893d582c6a120" providerId="LiveId" clId="{771A9EB4-DC5B-4861-878C-D1B3C814E2BA}" dt="2024-09-09T19:30:16.217" v="734" actId="14100"/>
          <ac:spMkLst>
            <pc:docMk/>
            <pc:sldMk cId="1507234845" sldId="329"/>
            <ac:spMk id="5" creationId="{47231A3D-4154-191C-2A1C-BA87EACE0A6A}"/>
          </ac:spMkLst>
        </pc:spChg>
        <pc:spChg chg="add del mod">
          <ac:chgData name="Enrique Trabattoni" userId="1e5893d582c6a120" providerId="LiveId" clId="{771A9EB4-DC5B-4861-878C-D1B3C814E2BA}" dt="2024-09-09T19:29:42.942" v="725" actId="478"/>
          <ac:spMkLst>
            <pc:docMk/>
            <pc:sldMk cId="1507234845" sldId="329"/>
            <ac:spMk id="7" creationId="{09A9BCE2-793B-7079-61D9-62617B92EB2B}"/>
          </ac:spMkLst>
        </pc:spChg>
        <pc:graphicFrameChg chg="del">
          <ac:chgData name="Enrique Trabattoni" userId="1e5893d582c6a120" providerId="LiveId" clId="{771A9EB4-DC5B-4861-878C-D1B3C814E2BA}" dt="2024-09-09T19:28:26.814" v="716" actId="478"/>
          <ac:graphicFrameMkLst>
            <pc:docMk/>
            <pc:sldMk cId="1507234845" sldId="329"/>
            <ac:graphicFrameMk id="3" creationId="{DC32424D-3CD9-6106-1809-8EF6B3A4B254}"/>
          </ac:graphicFrameMkLst>
        </pc:graphicFrameChg>
        <pc:graphicFrameChg chg="add mod">
          <ac:chgData name="Enrique Trabattoni" userId="1e5893d582c6a120" providerId="LiveId" clId="{771A9EB4-DC5B-4861-878C-D1B3C814E2BA}" dt="2024-09-09T19:28:39.248" v="718" actId="1076"/>
          <ac:graphicFrameMkLst>
            <pc:docMk/>
            <pc:sldMk cId="1507234845" sldId="329"/>
            <ac:graphicFrameMk id="4" creationId="{5E322504-2D02-9093-9877-E9FFED655329}"/>
          </ac:graphicFrameMkLst>
        </pc:graphicFrameChg>
      </pc:sldChg>
      <pc:sldChg chg="addSp modSp add mod">
        <pc:chgData name="Enrique Trabattoni" userId="1e5893d582c6a120" providerId="LiveId" clId="{771A9EB4-DC5B-4861-878C-D1B3C814E2BA}" dt="2024-09-09T19:53:01.711" v="822"/>
        <pc:sldMkLst>
          <pc:docMk/>
          <pc:sldMk cId="0" sldId="330"/>
        </pc:sldMkLst>
        <pc:spChg chg="mod">
          <ac:chgData name="Enrique Trabattoni" userId="1e5893d582c6a120" providerId="LiveId" clId="{771A9EB4-DC5B-4861-878C-D1B3C814E2BA}" dt="2024-09-09T19:51:51.383" v="817" actId="207"/>
          <ac:spMkLst>
            <pc:docMk/>
            <pc:sldMk cId="0" sldId="330"/>
            <ac:spMk id="4" creationId="{C1AB1BD1-B65D-F2D7-F434-7E70A4616EB3}"/>
          </ac:spMkLst>
        </pc:spChg>
        <pc:spChg chg="mod">
          <ac:chgData name="Enrique Trabattoni" userId="1e5893d582c6a120" providerId="LiveId" clId="{771A9EB4-DC5B-4861-878C-D1B3C814E2BA}" dt="2024-09-09T19:52:33.153" v="819" actId="207"/>
          <ac:spMkLst>
            <pc:docMk/>
            <pc:sldMk cId="0" sldId="330"/>
            <ac:spMk id="14345" creationId="{2B1C9F1B-F2F1-5060-7717-177E414BFD79}"/>
          </ac:spMkLst>
        </pc:spChg>
        <pc:spChg chg="mod">
          <ac:chgData name="Enrique Trabattoni" userId="1e5893d582c6a120" providerId="LiveId" clId="{771A9EB4-DC5B-4861-878C-D1B3C814E2BA}" dt="2024-09-09T19:52:39.518" v="820" actId="207"/>
          <ac:spMkLst>
            <pc:docMk/>
            <pc:sldMk cId="0" sldId="330"/>
            <ac:spMk id="14347" creationId="{429AFF3F-8FB6-3052-B6FC-E021EA5CF1AD}"/>
          </ac:spMkLst>
        </pc:spChg>
        <pc:spChg chg="mod">
          <ac:chgData name="Enrique Trabattoni" userId="1e5893d582c6a120" providerId="LiveId" clId="{771A9EB4-DC5B-4861-878C-D1B3C814E2BA}" dt="2024-09-09T19:52:46.932" v="821" actId="207"/>
          <ac:spMkLst>
            <pc:docMk/>
            <pc:sldMk cId="0" sldId="330"/>
            <ac:spMk id="14376" creationId="{F4424D3B-14E1-9B39-628B-73BE9A8B87CF}"/>
          </ac:spMkLst>
        </pc:spChg>
        <pc:graphicFrameChg chg="modGraphic">
          <ac:chgData name="Enrique Trabattoni" userId="1e5893d582c6a120" providerId="LiveId" clId="{771A9EB4-DC5B-4861-878C-D1B3C814E2BA}" dt="2024-09-09T19:53:01.711" v="822"/>
          <ac:graphicFrameMkLst>
            <pc:docMk/>
            <pc:sldMk cId="0" sldId="330"/>
            <ac:graphicFrameMk id="21" creationId="{66DDED71-6C82-6D71-18D5-533C0634F216}"/>
          </ac:graphicFrameMkLst>
        </pc:graphicFrameChg>
        <pc:picChg chg="add mod">
          <ac:chgData name="Enrique Trabattoni" userId="1e5893d582c6a120" providerId="LiveId" clId="{771A9EB4-DC5B-4861-878C-D1B3C814E2BA}" dt="2024-09-09T19:31:15.281" v="737" actId="1076"/>
          <ac:picMkLst>
            <pc:docMk/>
            <pc:sldMk cId="0" sldId="330"/>
            <ac:picMk id="5" creationId="{F3EA5E5D-D8C8-2750-748C-11721881938F}"/>
          </ac:picMkLst>
        </pc:picChg>
      </pc:sldChg>
      <pc:sldChg chg="add">
        <pc:chgData name="Enrique Trabattoni" userId="1e5893d582c6a120" providerId="LiveId" clId="{771A9EB4-DC5B-4861-878C-D1B3C814E2BA}" dt="2024-09-09T19:45:32.259" v="759" actId="2890"/>
        <pc:sldMkLst>
          <pc:docMk/>
          <pc:sldMk cId="1082996978" sldId="331"/>
        </pc:sldMkLst>
      </pc:sldChg>
      <pc:sldChg chg="addSp modSp add mod">
        <pc:chgData name="Enrique Trabattoni" userId="1e5893d582c6a120" providerId="LiveId" clId="{771A9EB4-DC5B-4861-878C-D1B3C814E2BA}" dt="2024-09-09T19:51:17.199" v="815" actId="1076"/>
        <pc:sldMkLst>
          <pc:docMk/>
          <pc:sldMk cId="1174237326" sldId="332"/>
        </pc:sldMkLst>
        <pc:spChg chg="add mod">
          <ac:chgData name="Enrique Trabattoni" userId="1e5893d582c6a120" providerId="LiveId" clId="{771A9EB4-DC5B-4861-878C-D1B3C814E2BA}" dt="2024-09-09T19:51:06.013" v="812" actId="1076"/>
          <ac:spMkLst>
            <pc:docMk/>
            <pc:sldMk cId="1174237326" sldId="332"/>
            <ac:spMk id="44035" creationId="{88C6CC1D-9547-4C72-F843-9EAB9911CF03}"/>
          </ac:spMkLst>
        </pc:spChg>
        <pc:spChg chg="add mod">
          <ac:chgData name="Enrique Trabattoni" userId="1e5893d582c6a120" providerId="LiveId" clId="{771A9EB4-DC5B-4861-878C-D1B3C814E2BA}" dt="2024-09-09T19:51:17.199" v="815" actId="1076"/>
          <ac:spMkLst>
            <pc:docMk/>
            <pc:sldMk cId="1174237326" sldId="332"/>
            <ac:spMk id="44037" creationId="{6647B0F9-C95B-442E-1604-1BB7349959B4}"/>
          </ac:spMkLst>
        </pc:spChg>
      </pc:sldChg>
      <pc:sldChg chg="modSp add mod ord">
        <pc:chgData name="Enrique Trabattoni" userId="1e5893d582c6a120" providerId="LiveId" clId="{771A9EB4-DC5B-4861-878C-D1B3C814E2BA}" dt="2024-09-12T17:43:55.405" v="1119" actId="20577"/>
        <pc:sldMkLst>
          <pc:docMk/>
          <pc:sldMk cId="2361078610" sldId="333"/>
        </pc:sldMkLst>
        <pc:spChg chg="mod">
          <ac:chgData name="Enrique Trabattoni" userId="1e5893d582c6a120" providerId="LiveId" clId="{771A9EB4-DC5B-4861-878C-D1B3C814E2BA}" dt="2024-09-12T17:43:55.405" v="1119" actId="20577"/>
          <ac:spMkLst>
            <pc:docMk/>
            <pc:sldMk cId="2361078610" sldId="333"/>
            <ac:spMk id="7" creationId="{BEE30150-0ABA-481A-EFEC-A0BB57F0DB69}"/>
          </ac:spMkLst>
        </pc:spChg>
      </pc:sldChg>
      <pc:sldChg chg="delSp modSp add del mod">
        <pc:chgData name="Enrique Trabattoni" userId="1e5893d582c6a120" providerId="LiveId" clId="{771A9EB4-DC5B-4861-878C-D1B3C814E2BA}" dt="2024-09-09T19:51:18.929" v="816" actId="47"/>
        <pc:sldMkLst>
          <pc:docMk/>
          <pc:sldMk cId="0" sldId="348"/>
        </pc:sldMkLst>
        <pc:spChg chg="del mod">
          <ac:chgData name="Enrique Trabattoni" userId="1e5893d582c6a120" providerId="LiveId" clId="{771A9EB4-DC5B-4861-878C-D1B3C814E2BA}" dt="2024-09-09T19:50:28.902" v="803" actId="21"/>
          <ac:spMkLst>
            <pc:docMk/>
            <pc:sldMk cId="0" sldId="348"/>
            <ac:spMk id="44034" creationId="{EB2811D4-AE5F-3EE3-58D7-12DC1092FA77}"/>
          </ac:spMkLst>
        </pc:spChg>
        <pc:spChg chg="del mod">
          <ac:chgData name="Enrique Trabattoni" userId="1e5893d582c6a120" providerId="LiveId" clId="{771A9EB4-DC5B-4861-878C-D1B3C814E2BA}" dt="2024-09-09T19:51:00.311" v="810" actId="21"/>
          <ac:spMkLst>
            <pc:docMk/>
            <pc:sldMk cId="0" sldId="348"/>
            <ac:spMk id="44035" creationId="{88C6CC1D-9547-4C72-F843-9EAB9911CF03}"/>
          </ac:spMkLst>
        </pc:spChg>
        <pc:spChg chg="del mod">
          <ac:chgData name="Enrique Trabattoni" userId="1e5893d582c6a120" providerId="LiveId" clId="{771A9EB4-DC5B-4861-878C-D1B3C814E2BA}" dt="2024-09-09T19:50:41.354" v="806" actId="21"/>
          <ac:spMkLst>
            <pc:docMk/>
            <pc:sldMk cId="0" sldId="348"/>
            <ac:spMk id="44036" creationId="{85BB4DCE-2434-D630-973D-A223CC9B1AF7}"/>
          </ac:spMkLst>
        </pc:spChg>
        <pc:spChg chg="del mod">
          <ac:chgData name="Enrique Trabattoni" userId="1e5893d582c6a120" providerId="LiveId" clId="{771A9EB4-DC5B-4861-878C-D1B3C814E2BA}" dt="2024-09-09T19:51:10.164" v="813" actId="21"/>
          <ac:spMkLst>
            <pc:docMk/>
            <pc:sldMk cId="0" sldId="348"/>
            <ac:spMk id="44037" creationId="{6647B0F9-C95B-442E-1604-1BB7349959B4}"/>
          </ac:spMkLst>
        </pc:spChg>
      </pc:sldChg>
    </pc:docChg>
  </pc:docChgLst>
  <pc:docChgLst>
    <pc:chgData name="Enrique Trabattoni" userId="1e5893d582c6a120" providerId="LiveId" clId="{96E61C4A-CAB0-4640-8A5E-B27D76AD76D2}"/>
    <pc:docChg chg="delSld">
      <pc:chgData name="Enrique Trabattoni" userId="1e5893d582c6a120" providerId="LiveId" clId="{96E61C4A-CAB0-4640-8A5E-B27D76AD76D2}" dt="2024-12-04T19:55:49.094" v="0" actId="47"/>
      <pc:docMkLst>
        <pc:docMk/>
      </pc:docMkLst>
      <pc:sldChg chg="del">
        <pc:chgData name="Enrique Trabattoni" userId="1e5893d582c6a120" providerId="LiveId" clId="{96E61C4A-CAB0-4640-8A5E-B27D76AD76D2}" dt="2024-12-04T19:55:49.094" v="0" actId="47"/>
        <pc:sldMkLst>
          <pc:docMk/>
          <pc:sldMk cId="3332477830" sldId="256"/>
        </pc:sldMkLst>
      </pc:sldChg>
      <pc:sldChg chg="del">
        <pc:chgData name="Enrique Trabattoni" userId="1e5893d582c6a120" providerId="LiveId" clId="{96E61C4A-CAB0-4640-8A5E-B27D76AD76D2}" dt="2024-12-04T19:55:49.094" v="0" actId="47"/>
        <pc:sldMkLst>
          <pc:docMk/>
          <pc:sldMk cId="4161256940" sldId="259"/>
        </pc:sldMkLst>
      </pc:sldChg>
      <pc:sldChg chg="del">
        <pc:chgData name="Enrique Trabattoni" userId="1e5893d582c6a120" providerId="LiveId" clId="{96E61C4A-CAB0-4640-8A5E-B27D76AD76D2}" dt="2024-12-04T19:55:49.094" v="0" actId="47"/>
        <pc:sldMkLst>
          <pc:docMk/>
          <pc:sldMk cId="2225054588" sldId="260"/>
        </pc:sldMkLst>
      </pc:sldChg>
      <pc:sldChg chg="del">
        <pc:chgData name="Enrique Trabattoni" userId="1e5893d582c6a120" providerId="LiveId" clId="{96E61C4A-CAB0-4640-8A5E-B27D76AD76D2}" dt="2024-12-04T19:55:49.094" v="0" actId="47"/>
        <pc:sldMkLst>
          <pc:docMk/>
          <pc:sldMk cId="4276780573" sldId="261"/>
        </pc:sldMkLst>
      </pc:sldChg>
      <pc:sldChg chg="del">
        <pc:chgData name="Enrique Trabattoni" userId="1e5893d582c6a120" providerId="LiveId" clId="{96E61C4A-CAB0-4640-8A5E-B27D76AD76D2}" dt="2024-12-04T19:55:49.094" v="0" actId="47"/>
        <pc:sldMkLst>
          <pc:docMk/>
          <pc:sldMk cId="3815860426" sldId="263"/>
        </pc:sldMkLst>
      </pc:sldChg>
      <pc:sldChg chg="del">
        <pc:chgData name="Enrique Trabattoni" userId="1e5893d582c6a120" providerId="LiveId" clId="{96E61C4A-CAB0-4640-8A5E-B27D76AD76D2}" dt="2024-12-04T19:55:49.094" v="0" actId="47"/>
        <pc:sldMkLst>
          <pc:docMk/>
          <pc:sldMk cId="482097240" sldId="264"/>
        </pc:sldMkLst>
      </pc:sldChg>
      <pc:sldChg chg="del">
        <pc:chgData name="Enrique Trabattoni" userId="1e5893d582c6a120" providerId="LiveId" clId="{96E61C4A-CAB0-4640-8A5E-B27D76AD76D2}" dt="2024-12-04T19:55:49.094" v="0" actId="47"/>
        <pc:sldMkLst>
          <pc:docMk/>
          <pc:sldMk cId="1582365347" sldId="265"/>
        </pc:sldMkLst>
      </pc:sldChg>
      <pc:sldChg chg="del">
        <pc:chgData name="Enrique Trabattoni" userId="1e5893d582c6a120" providerId="LiveId" clId="{96E61C4A-CAB0-4640-8A5E-B27D76AD76D2}" dt="2024-12-04T19:55:49.094" v="0" actId="47"/>
        <pc:sldMkLst>
          <pc:docMk/>
          <pc:sldMk cId="2023736284" sldId="267"/>
        </pc:sldMkLst>
      </pc:sldChg>
      <pc:sldChg chg="del">
        <pc:chgData name="Enrique Trabattoni" userId="1e5893d582c6a120" providerId="LiveId" clId="{96E61C4A-CAB0-4640-8A5E-B27D76AD76D2}" dt="2024-12-04T19:55:49.094" v="0" actId="47"/>
        <pc:sldMkLst>
          <pc:docMk/>
          <pc:sldMk cId="2609853501" sldId="269"/>
        </pc:sldMkLst>
      </pc:sldChg>
      <pc:sldChg chg="del">
        <pc:chgData name="Enrique Trabattoni" userId="1e5893d582c6a120" providerId="LiveId" clId="{96E61C4A-CAB0-4640-8A5E-B27D76AD76D2}" dt="2024-12-04T19:55:49.094" v="0" actId="47"/>
        <pc:sldMkLst>
          <pc:docMk/>
          <pc:sldMk cId="617119310" sldId="270"/>
        </pc:sldMkLst>
      </pc:sldChg>
      <pc:sldChg chg="del">
        <pc:chgData name="Enrique Trabattoni" userId="1e5893d582c6a120" providerId="LiveId" clId="{96E61C4A-CAB0-4640-8A5E-B27D76AD76D2}" dt="2024-12-04T19:55:49.094" v="0" actId="47"/>
        <pc:sldMkLst>
          <pc:docMk/>
          <pc:sldMk cId="3899175161" sldId="271"/>
        </pc:sldMkLst>
      </pc:sldChg>
      <pc:sldChg chg="del">
        <pc:chgData name="Enrique Trabattoni" userId="1e5893d582c6a120" providerId="LiveId" clId="{96E61C4A-CAB0-4640-8A5E-B27D76AD76D2}" dt="2024-12-04T19:55:49.094" v="0" actId="47"/>
        <pc:sldMkLst>
          <pc:docMk/>
          <pc:sldMk cId="3906185151" sldId="272"/>
        </pc:sldMkLst>
      </pc:sldChg>
      <pc:sldChg chg="del">
        <pc:chgData name="Enrique Trabattoni" userId="1e5893d582c6a120" providerId="LiveId" clId="{96E61C4A-CAB0-4640-8A5E-B27D76AD76D2}" dt="2024-12-04T19:55:49.094" v="0" actId="47"/>
        <pc:sldMkLst>
          <pc:docMk/>
          <pc:sldMk cId="2912851829" sldId="276"/>
        </pc:sldMkLst>
      </pc:sldChg>
      <pc:sldChg chg="del">
        <pc:chgData name="Enrique Trabattoni" userId="1e5893d582c6a120" providerId="LiveId" clId="{96E61C4A-CAB0-4640-8A5E-B27D76AD76D2}" dt="2024-12-04T19:55:49.094" v="0" actId="47"/>
        <pc:sldMkLst>
          <pc:docMk/>
          <pc:sldMk cId="2703686345" sldId="277"/>
        </pc:sldMkLst>
      </pc:sldChg>
      <pc:sldChg chg="del">
        <pc:chgData name="Enrique Trabattoni" userId="1e5893d582c6a120" providerId="LiveId" clId="{96E61C4A-CAB0-4640-8A5E-B27D76AD76D2}" dt="2024-12-04T19:55:49.094" v="0" actId="47"/>
        <pc:sldMkLst>
          <pc:docMk/>
          <pc:sldMk cId="4219207151" sldId="298"/>
        </pc:sldMkLst>
      </pc:sldChg>
      <pc:sldChg chg="del">
        <pc:chgData name="Enrique Trabattoni" userId="1e5893d582c6a120" providerId="LiveId" clId="{96E61C4A-CAB0-4640-8A5E-B27D76AD76D2}" dt="2024-12-04T19:55:49.094" v="0" actId="47"/>
        <pc:sldMkLst>
          <pc:docMk/>
          <pc:sldMk cId="4108578301" sldId="302"/>
        </pc:sldMkLst>
      </pc:sldChg>
      <pc:sldChg chg="del">
        <pc:chgData name="Enrique Trabattoni" userId="1e5893d582c6a120" providerId="LiveId" clId="{96E61C4A-CAB0-4640-8A5E-B27D76AD76D2}" dt="2024-12-04T19:55:49.094" v="0" actId="47"/>
        <pc:sldMkLst>
          <pc:docMk/>
          <pc:sldMk cId="2112891475" sldId="303"/>
        </pc:sldMkLst>
      </pc:sldChg>
      <pc:sldChg chg="del">
        <pc:chgData name="Enrique Trabattoni" userId="1e5893d582c6a120" providerId="LiveId" clId="{96E61C4A-CAB0-4640-8A5E-B27D76AD76D2}" dt="2024-12-04T19:55:49.094" v="0" actId="47"/>
        <pc:sldMkLst>
          <pc:docMk/>
          <pc:sldMk cId="2966927974" sldId="314"/>
        </pc:sldMkLst>
      </pc:sldChg>
      <pc:sldChg chg="del">
        <pc:chgData name="Enrique Trabattoni" userId="1e5893d582c6a120" providerId="LiveId" clId="{96E61C4A-CAB0-4640-8A5E-B27D76AD76D2}" dt="2024-12-04T19:55:49.094" v="0" actId="47"/>
        <pc:sldMkLst>
          <pc:docMk/>
          <pc:sldMk cId="3522794002" sldId="326"/>
        </pc:sldMkLst>
      </pc:sldChg>
      <pc:sldChg chg="del">
        <pc:chgData name="Enrique Trabattoni" userId="1e5893d582c6a120" providerId="LiveId" clId="{96E61C4A-CAB0-4640-8A5E-B27D76AD76D2}" dt="2024-12-04T19:55:49.094" v="0" actId="47"/>
        <pc:sldMkLst>
          <pc:docMk/>
          <pc:sldMk cId="1082996978" sldId="33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logo of a company&#10;&#10;Description automatically generated">
            <a:extLst>
              <a:ext uri="{FF2B5EF4-FFF2-40B4-BE49-F238E27FC236}">
                <a16:creationId xmlns:a16="http://schemas.microsoft.com/office/drawing/2014/main" id="{8873711F-B4D3-D0DE-FDF7-3BA48FF7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594" y="2881993"/>
            <a:ext cx="255425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10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logo of a company&#10;&#10;Description automatically generated">
            <a:extLst>
              <a:ext uri="{FF2B5EF4-FFF2-40B4-BE49-F238E27FC236}">
                <a16:creationId xmlns:a16="http://schemas.microsoft.com/office/drawing/2014/main" id="{8873711F-B4D3-D0DE-FDF7-3BA48FF7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594" y="2881993"/>
            <a:ext cx="255425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10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logo of a company&#10;&#10;Description automatically generated">
            <a:extLst>
              <a:ext uri="{FF2B5EF4-FFF2-40B4-BE49-F238E27FC236}">
                <a16:creationId xmlns:a16="http://schemas.microsoft.com/office/drawing/2014/main" id="{8873711F-B4D3-D0DE-FDF7-3BA48FF7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308" y="390374"/>
            <a:ext cx="1695494" cy="726471"/>
          </a:xfrm>
          <a:prstGeom prst="rect">
            <a:avLst/>
          </a:prstGeom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F80BEC6F-0326-4352-BC85-1DCCB36B77D1}"/>
              </a:ext>
            </a:extLst>
          </p:cNvPr>
          <p:cNvSpPr>
            <a:spLocks/>
          </p:cNvSpPr>
          <p:nvPr/>
        </p:nvSpPr>
        <p:spPr bwMode="auto">
          <a:xfrm>
            <a:off x="1273642" y="957262"/>
            <a:ext cx="9144000" cy="43053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endParaRPr lang="es-AR" sz="48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endParaRPr lang="es-AR" sz="48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s-AR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2. CONFIRMACIÓN DE LA PRESENCIA DE LA ENFERMEDAD.</a:t>
            </a:r>
          </a:p>
          <a:p>
            <a:pPr marL="342900" indent="-342900" algn="ctr" eaLnBrk="1" hangingPunct="1">
              <a:buFont typeface="Arial" panose="020B0604020202020204" pitchFamily="34" charset="0"/>
              <a:buChar char="•"/>
              <a:defRPr/>
            </a:pPr>
            <a:endParaRPr lang="es-AR" sz="48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algn="ctr" eaLnBrk="1" hangingPunct="1">
              <a:buFont typeface="Arial" panose="020B0604020202020204" pitchFamily="34" charset="0"/>
              <a:buChar char="•"/>
              <a:defRPr/>
            </a:pPr>
            <a:endParaRPr lang="es-AR" sz="32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s-A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3043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go of a company&#10;&#10;Description automatically generated">
            <a:extLst>
              <a:ext uri="{FF2B5EF4-FFF2-40B4-BE49-F238E27FC236}">
                <a16:creationId xmlns:a16="http://schemas.microsoft.com/office/drawing/2014/main" id="{0E227F2A-578C-8421-BA27-2C5F87D2A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900" y="554742"/>
            <a:ext cx="1722665" cy="741087"/>
          </a:xfrm>
          <a:prstGeom prst="rect">
            <a:avLst/>
          </a:prstGeom>
        </p:spPr>
      </p:pic>
      <p:pic>
        <p:nvPicPr>
          <p:cNvPr id="11" name="Picture 10" descr="A person holding a pen&#10;&#10;Description automatically generated">
            <a:extLst>
              <a:ext uri="{FF2B5EF4-FFF2-40B4-BE49-F238E27FC236}">
                <a16:creationId xmlns:a16="http://schemas.microsoft.com/office/drawing/2014/main" id="{49F692D5-2250-A480-43B5-704D4EBDA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40" y="-22655"/>
            <a:ext cx="12208477" cy="6870049"/>
          </a:xfrm>
          <a:prstGeom prst="rect">
            <a:avLst/>
          </a:prstGeom>
        </p:spPr>
      </p:pic>
      <p:pic>
        <p:nvPicPr>
          <p:cNvPr id="12" name="Picture 11" descr="A logo of a company&#10;&#10;Description automatically generated">
            <a:extLst>
              <a:ext uri="{FF2B5EF4-FFF2-40B4-BE49-F238E27FC236}">
                <a16:creationId xmlns:a16="http://schemas.microsoft.com/office/drawing/2014/main" id="{2E2084FE-6F27-35D5-95E6-6BCCBC69C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935" y="549451"/>
            <a:ext cx="1783897" cy="747891"/>
          </a:xfrm>
          <a:prstGeom prst="rect">
            <a:avLst/>
          </a:prstGeom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4D486991-8739-5877-9E09-F9EFD9C65720}"/>
              </a:ext>
            </a:extLst>
          </p:cNvPr>
          <p:cNvSpPr>
            <a:spLocks/>
          </p:cNvSpPr>
          <p:nvPr/>
        </p:nvSpPr>
        <p:spPr bwMode="auto">
          <a:xfrm>
            <a:off x="4675094" y="1919718"/>
            <a:ext cx="7413812" cy="43053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s-AR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TECNICAS </a:t>
            </a:r>
          </a:p>
          <a:p>
            <a:pPr algn="ctr" eaLnBrk="1" hangingPunct="1">
              <a:defRPr/>
            </a:pPr>
            <a:r>
              <a:rPr lang="es-AR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DE </a:t>
            </a:r>
          </a:p>
          <a:p>
            <a:pPr algn="ctr" eaLnBrk="1" hangingPunct="1">
              <a:defRPr/>
            </a:pPr>
            <a:r>
              <a:rPr lang="es-AR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DIAGNOSTICO</a:t>
            </a:r>
          </a:p>
        </p:txBody>
      </p:sp>
    </p:spTree>
    <p:extLst>
      <p:ext uri="{BB962C8B-B14F-4D97-AF65-F5344CB8AC3E}">
        <p14:creationId xmlns:p14="http://schemas.microsoft.com/office/powerpoint/2010/main" val="3162529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go of a company&#10;&#10;Description automatically generated">
            <a:extLst>
              <a:ext uri="{FF2B5EF4-FFF2-40B4-BE49-F238E27FC236}">
                <a16:creationId xmlns:a16="http://schemas.microsoft.com/office/drawing/2014/main" id="{0E227F2A-578C-8421-BA27-2C5F87D2A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900" y="554742"/>
            <a:ext cx="1722665" cy="741087"/>
          </a:xfrm>
          <a:prstGeom prst="rect">
            <a:avLst/>
          </a:prstGeom>
        </p:spPr>
      </p:pic>
      <p:pic>
        <p:nvPicPr>
          <p:cNvPr id="11" name="Picture 10" descr="A person holding a pen&#10;&#10;Description automatically generated">
            <a:extLst>
              <a:ext uri="{FF2B5EF4-FFF2-40B4-BE49-F238E27FC236}">
                <a16:creationId xmlns:a16="http://schemas.microsoft.com/office/drawing/2014/main" id="{49F692D5-2250-A480-43B5-704D4EBDA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40" y="-22655"/>
            <a:ext cx="12208477" cy="6870049"/>
          </a:xfrm>
          <a:prstGeom prst="rect">
            <a:avLst/>
          </a:prstGeom>
        </p:spPr>
      </p:pic>
      <p:pic>
        <p:nvPicPr>
          <p:cNvPr id="12" name="Picture 11" descr="A logo of a company&#10;&#10;Description automatically generated">
            <a:extLst>
              <a:ext uri="{FF2B5EF4-FFF2-40B4-BE49-F238E27FC236}">
                <a16:creationId xmlns:a16="http://schemas.microsoft.com/office/drawing/2014/main" id="{2E2084FE-6F27-35D5-95E6-6BCCBC69C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935" y="549451"/>
            <a:ext cx="1783897" cy="747891"/>
          </a:xfrm>
          <a:prstGeom prst="rect">
            <a:avLst/>
          </a:prstGeom>
        </p:spPr>
      </p:pic>
      <p:sp>
        <p:nvSpPr>
          <p:cNvPr id="4" name="1 Título">
            <a:extLst>
              <a:ext uri="{FF2B5EF4-FFF2-40B4-BE49-F238E27FC236}">
                <a16:creationId xmlns:a16="http://schemas.microsoft.com/office/drawing/2014/main" id="{8C6DCD5A-C362-CF29-D481-DAA1282763D5}"/>
              </a:ext>
            </a:extLst>
          </p:cNvPr>
          <p:cNvSpPr>
            <a:spLocks/>
          </p:cNvSpPr>
          <p:nvPr/>
        </p:nvSpPr>
        <p:spPr bwMode="auto">
          <a:xfrm>
            <a:off x="5943600" y="2176742"/>
            <a:ext cx="5646966" cy="35718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s-AR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1. FETOS</a:t>
            </a:r>
            <a:endParaRPr lang="es-ES" sz="40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062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47E09-E1D8-63F9-A457-A2AB498CE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292" y="254671"/>
            <a:ext cx="7092336" cy="600141"/>
          </a:xfrm>
        </p:spPr>
        <p:txBody>
          <a:bodyPr>
            <a:normAutofit fontScale="90000"/>
          </a:bodyPr>
          <a:lstStyle/>
          <a:p>
            <a:br>
              <a:rPr lang="es-ES_tradnl" altLang="es-AR" sz="2800" b="1" dirty="0">
                <a:solidFill>
                  <a:schemeClr val="accent2"/>
                </a:solidFill>
                <a:latin typeface="Arial Nova"/>
                <a:cs typeface="Calibri Light"/>
              </a:rPr>
            </a:br>
            <a:r>
              <a:rPr lang="es-ES_tradnl" altLang="es-AR" sz="2800" b="1" dirty="0">
                <a:solidFill>
                  <a:schemeClr val="accent2"/>
                </a:solidFill>
                <a:latin typeface="Arial Nova"/>
                <a:cs typeface="Calibri Light"/>
              </a:rPr>
              <a:t>TÉCNICAS DE LABORATORIO DISPONIBLES</a:t>
            </a:r>
            <a:br>
              <a:rPr lang="es-ES" altLang="es-AR" sz="2800" b="1" dirty="0">
                <a:latin typeface="Arial" panose="020B0604020202020204" pitchFamily="34" charset="0"/>
              </a:rPr>
            </a:br>
            <a:endParaRPr lang="en-US" sz="2800" b="1" dirty="0">
              <a:solidFill>
                <a:schemeClr val="accent2"/>
              </a:solidFill>
              <a:latin typeface="Arial Nova"/>
            </a:endParaRPr>
          </a:p>
        </p:txBody>
      </p:sp>
      <p:pic>
        <p:nvPicPr>
          <p:cNvPr id="8" name="Picture 7" descr="A logo of a company&#10;&#10;Description automatically generated">
            <a:extLst>
              <a:ext uri="{FF2B5EF4-FFF2-40B4-BE49-F238E27FC236}">
                <a16:creationId xmlns:a16="http://schemas.microsoft.com/office/drawing/2014/main" id="{0E227F2A-578C-8421-BA27-2C5F87D2A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842" y="254671"/>
            <a:ext cx="1722665" cy="741087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C32424D-3CD9-6106-1809-8EF6B3A4B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28239"/>
              </p:ext>
            </p:extLst>
          </p:nvPr>
        </p:nvGraphicFramePr>
        <p:xfrm>
          <a:off x="601434" y="1295269"/>
          <a:ext cx="9403177" cy="51642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5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7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7747">
                <a:tc>
                  <a:txBody>
                    <a:bodyPr/>
                    <a:lstStyle/>
                    <a:p>
                      <a:pPr algn="ctr"/>
                      <a:r>
                        <a:rPr lang="es-ES" sz="1800" b="1" i="0" dirty="0"/>
                        <a:t>DIARREA VIRAL BOVINA</a:t>
                      </a:r>
                    </a:p>
                  </a:txBody>
                  <a:tcPr marL="91432" marR="91432" marT="45711" marB="45711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i="0" dirty="0"/>
                        <a:t>P.C.R. + HISTOPATOLOGIA +  INMUNOCROMATOGRAFIA + SEROLOGIA </a:t>
                      </a:r>
                    </a:p>
                  </a:txBody>
                  <a:tcPr marL="91432" marR="91432" marT="45711" marB="45711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747">
                <a:tc>
                  <a:txBody>
                    <a:bodyPr/>
                    <a:lstStyle/>
                    <a:p>
                      <a:pPr algn="ctr"/>
                      <a:r>
                        <a:rPr lang="es-ES" sz="1800" b="1" i="0" dirty="0"/>
                        <a:t>NEOSPOROSIS</a:t>
                      </a:r>
                    </a:p>
                  </a:txBody>
                  <a:tcPr marL="91432" marR="91432" marT="45711" marB="4571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i="0" dirty="0"/>
                        <a:t>P.C.R. + HISTOPATOLOGIA + SEROLOGIA </a:t>
                      </a:r>
                    </a:p>
                  </a:txBody>
                  <a:tcPr marL="91432" marR="91432" marT="45711" marB="45711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747">
                <a:tc>
                  <a:txBody>
                    <a:bodyPr/>
                    <a:lstStyle/>
                    <a:p>
                      <a:pPr algn="ctr"/>
                      <a:r>
                        <a:rPr lang="es-ES" sz="1800" b="1" i="0" dirty="0"/>
                        <a:t>I.B.R.</a:t>
                      </a:r>
                    </a:p>
                  </a:txBody>
                  <a:tcPr marL="91432" marR="91432" marT="45711" marB="45711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i="0" dirty="0"/>
                        <a:t>P.C.R. + HISTOPATOLOGIA + SEROLOGIA </a:t>
                      </a:r>
                    </a:p>
                  </a:txBody>
                  <a:tcPr marL="91432" marR="91432" marT="45711" marB="45711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747">
                <a:tc>
                  <a:txBody>
                    <a:bodyPr/>
                    <a:lstStyle/>
                    <a:p>
                      <a:pPr algn="ctr"/>
                      <a:r>
                        <a:rPr lang="es-ES" sz="1800" b="1" i="0" dirty="0"/>
                        <a:t>LEPTOSPIROSIS</a:t>
                      </a:r>
                    </a:p>
                  </a:txBody>
                  <a:tcPr marL="91432" marR="91432" marT="45711" marB="45711" anchor="ctr">
                    <a:solidFill>
                      <a:srgbClr val="F9B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i="0" dirty="0"/>
                        <a:t>P.C.R. </a:t>
                      </a:r>
                    </a:p>
                  </a:txBody>
                  <a:tcPr marL="91432" marR="91432" marT="45711" marB="45711" anchor="ctr">
                    <a:solidFill>
                      <a:srgbClr val="F9B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7747">
                <a:tc>
                  <a:txBody>
                    <a:bodyPr/>
                    <a:lstStyle/>
                    <a:p>
                      <a:pPr algn="ctr"/>
                      <a:r>
                        <a:rPr lang="es-ES" sz="1800" b="1" i="0" dirty="0"/>
                        <a:t>BRUCELOSIS </a:t>
                      </a:r>
                    </a:p>
                  </a:txBody>
                  <a:tcPr marL="91432" marR="91432" marT="45711" marB="4571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i="0" dirty="0"/>
                        <a:t>P.C.R. + AISLAMIENTO +  SEROLOGIA </a:t>
                      </a:r>
                    </a:p>
                  </a:txBody>
                  <a:tcPr marL="91432" marR="91432" marT="45711" marB="4571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7747">
                <a:tc>
                  <a:txBody>
                    <a:bodyPr/>
                    <a:lstStyle/>
                    <a:p>
                      <a:pPr algn="ctr"/>
                      <a:r>
                        <a:rPr lang="es-ES" sz="1800" b="1" i="0" dirty="0"/>
                        <a:t>TRICHOMONIASIS</a:t>
                      </a:r>
                    </a:p>
                  </a:txBody>
                  <a:tcPr marL="91432" marR="91432" marT="45711" marB="4571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i="0" dirty="0"/>
                        <a:t>P.C.R. + CULTIVO + CONFIRMACION POR TINCION 15 </a:t>
                      </a:r>
                    </a:p>
                  </a:txBody>
                  <a:tcPr marL="91432" marR="91432" marT="45711" marB="45711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7747">
                <a:tc>
                  <a:txBody>
                    <a:bodyPr/>
                    <a:lstStyle/>
                    <a:p>
                      <a:pPr algn="ctr"/>
                      <a:r>
                        <a:rPr lang="es-ES" sz="1800" b="1" i="0" dirty="0"/>
                        <a:t>CAMPYLOBACTERIOSIS</a:t>
                      </a:r>
                    </a:p>
                  </a:txBody>
                  <a:tcPr marL="91432" marR="91432" marT="45711" marB="4571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i="0" dirty="0"/>
                        <a:t>P.C.R. + AISLAMIENTO + I.F.D. </a:t>
                      </a:r>
                    </a:p>
                  </a:txBody>
                  <a:tcPr marL="91432" marR="91432" marT="45711" marB="45711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40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go of a company&#10;&#10;Description automatically generated">
            <a:extLst>
              <a:ext uri="{FF2B5EF4-FFF2-40B4-BE49-F238E27FC236}">
                <a16:creationId xmlns:a16="http://schemas.microsoft.com/office/drawing/2014/main" id="{0E227F2A-578C-8421-BA27-2C5F87D2A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900" y="554742"/>
            <a:ext cx="1722665" cy="741087"/>
          </a:xfrm>
          <a:prstGeom prst="rect">
            <a:avLst/>
          </a:prstGeom>
        </p:spPr>
      </p:pic>
      <p:pic>
        <p:nvPicPr>
          <p:cNvPr id="11" name="Picture 10" descr="A person holding a pen&#10;&#10;Description automatically generated">
            <a:extLst>
              <a:ext uri="{FF2B5EF4-FFF2-40B4-BE49-F238E27FC236}">
                <a16:creationId xmlns:a16="http://schemas.microsoft.com/office/drawing/2014/main" id="{49F692D5-2250-A480-43B5-704D4EBDA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40" y="-22655"/>
            <a:ext cx="12208477" cy="6870049"/>
          </a:xfrm>
          <a:prstGeom prst="rect">
            <a:avLst/>
          </a:prstGeom>
        </p:spPr>
      </p:pic>
      <p:pic>
        <p:nvPicPr>
          <p:cNvPr id="12" name="Picture 11" descr="A logo of a company&#10;&#10;Description automatically generated">
            <a:extLst>
              <a:ext uri="{FF2B5EF4-FFF2-40B4-BE49-F238E27FC236}">
                <a16:creationId xmlns:a16="http://schemas.microsoft.com/office/drawing/2014/main" id="{2E2084FE-6F27-35D5-95E6-6BCCBC69C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935" y="549451"/>
            <a:ext cx="1783897" cy="747891"/>
          </a:xfrm>
          <a:prstGeom prst="rect">
            <a:avLst/>
          </a:prstGeom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F1B01AD2-9C2D-F3AD-138D-2B5D07825BA2}"/>
              </a:ext>
            </a:extLst>
          </p:cNvPr>
          <p:cNvSpPr>
            <a:spLocks/>
          </p:cNvSpPr>
          <p:nvPr/>
        </p:nvSpPr>
        <p:spPr bwMode="auto">
          <a:xfrm>
            <a:off x="5943600" y="2176742"/>
            <a:ext cx="5646966" cy="35718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s-AR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2. MADRES</a:t>
            </a:r>
            <a:endParaRPr lang="es-ES" sz="40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321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go of a company&#10;&#10;Description automatically generated">
            <a:extLst>
              <a:ext uri="{FF2B5EF4-FFF2-40B4-BE49-F238E27FC236}">
                <a16:creationId xmlns:a16="http://schemas.microsoft.com/office/drawing/2014/main" id="{0E227F2A-578C-8421-BA27-2C5F87D2A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900" y="554742"/>
            <a:ext cx="1722665" cy="741087"/>
          </a:xfrm>
          <a:prstGeom prst="rect">
            <a:avLst/>
          </a:prstGeom>
        </p:spPr>
      </p:pic>
      <p:pic>
        <p:nvPicPr>
          <p:cNvPr id="11" name="Picture 10" descr="A person holding a pen&#10;&#10;Description automatically generated">
            <a:extLst>
              <a:ext uri="{FF2B5EF4-FFF2-40B4-BE49-F238E27FC236}">
                <a16:creationId xmlns:a16="http://schemas.microsoft.com/office/drawing/2014/main" id="{49F692D5-2250-A480-43B5-704D4EBDA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40" y="-22655"/>
            <a:ext cx="12208477" cy="6870049"/>
          </a:xfrm>
          <a:prstGeom prst="rect">
            <a:avLst/>
          </a:prstGeom>
        </p:spPr>
      </p:pic>
      <p:pic>
        <p:nvPicPr>
          <p:cNvPr id="12" name="Picture 11" descr="A logo of a company&#10;&#10;Description automatically generated">
            <a:extLst>
              <a:ext uri="{FF2B5EF4-FFF2-40B4-BE49-F238E27FC236}">
                <a16:creationId xmlns:a16="http://schemas.microsoft.com/office/drawing/2014/main" id="{2E2084FE-6F27-35D5-95E6-6BCCBC69C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935" y="549451"/>
            <a:ext cx="1783897" cy="747891"/>
          </a:xfrm>
          <a:prstGeom prst="rect">
            <a:avLst/>
          </a:prstGeom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5D9A3B47-2AF2-05AC-8336-F8DC46E75DB3}"/>
              </a:ext>
            </a:extLst>
          </p:cNvPr>
          <p:cNvSpPr>
            <a:spLocks/>
          </p:cNvSpPr>
          <p:nvPr/>
        </p:nvSpPr>
        <p:spPr bwMode="auto">
          <a:xfrm>
            <a:off x="4935070" y="1690147"/>
            <a:ext cx="7485529" cy="43053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s-AR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2. SÍNDROME DE VACA VACÍA</a:t>
            </a:r>
          </a:p>
          <a:p>
            <a:pPr algn="ctr" eaLnBrk="1" hangingPunct="1">
              <a:defRPr/>
            </a:pPr>
            <a:r>
              <a:rPr lang="es-AR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(En el momento del tacto)</a:t>
            </a:r>
          </a:p>
          <a:p>
            <a:pPr algn="ctr" eaLnBrk="1" hangingPunct="1">
              <a:defRPr/>
            </a:pPr>
            <a:endParaRPr lang="es-AR" sz="28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marL="514350" indent="-514350" algn="ctr" eaLnBrk="1" hangingPunct="1">
              <a:buFont typeface="+mj-lt"/>
              <a:buAutoNum type="arabicPeriod"/>
              <a:defRPr/>
            </a:pPr>
            <a:r>
              <a:rPr lang="es-AR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“</a:t>
            </a:r>
            <a:r>
              <a:rPr lang="es-AR" sz="28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SANGRE “SEROCOMPARACIÓN</a:t>
            </a:r>
            <a:r>
              <a:rPr lang="es-AR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”</a:t>
            </a:r>
            <a:endParaRPr lang="es-ES" sz="28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marL="514350" indent="-514350" algn="ctr" eaLnBrk="1" hangingPunct="1">
              <a:buFont typeface="+mj-lt"/>
              <a:buAutoNum type="arabicPeriod"/>
              <a:defRPr/>
            </a:pPr>
            <a:endParaRPr lang="es-AR" sz="28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marL="514350" indent="-514350" algn="ctr" eaLnBrk="1" hangingPunct="1">
              <a:buFont typeface="+mj-lt"/>
              <a:buAutoNum type="arabicPeriod"/>
              <a:defRPr/>
            </a:pPr>
            <a:endParaRPr lang="es-AR" sz="28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marL="514350" indent="-514350" algn="ctr" eaLnBrk="1" hangingPunct="1">
              <a:buFont typeface="+mj-lt"/>
              <a:buAutoNum type="arabicPeriod"/>
              <a:defRPr/>
            </a:pPr>
            <a:r>
              <a:rPr lang="es-AR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MOCO CÉRVICO VAGINAL (M.C.V.)</a:t>
            </a:r>
          </a:p>
          <a:p>
            <a:pPr marL="514350" indent="-514350" algn="ctr" eaLnBrk="1" hangingPunct="1">
              <a:buFont typeface="+mj-lt"/>
              <a:buAutoNum type="arabicPeriod"/>
              <a:defRPr/>
            </a:pPr>
            <a:endParaRPr lang="es-AR" sz="28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448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A logo of a company&#10;&#10;Description automatically generated">
            <a:extLst>
              <a:ext uri="{FF2B5EF4-FFF2-40B4-BE49-F238E27FC236}">
                <a16:creationId xmlns:a16="http://schemas.microsoft.com/office/drawing/2014/main" id="{8873711F-B4D3-D0DE-FDF7-3BA48FF7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308" y="390374"/>
            <a:ext cx="1695494" cy="72647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E4FAF0A-8B58-72EC-146B-F0078EF92E1C}"/>
              </a:ext>
            </a:extLst>
          </p:cNvPr>
          <p:cNvSpPr txBox="1"/>
          <p:nvPr/>
        </p:nvSpPr>
        <p:spPr>
          <a:xfrm>
            <a:off x="150780" y="2386677"/>
            <a:ext cx="40563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_tradnl" altLang="es-AR" sz="3600" b="1" dirty="0">
                <a:latin typeface="Arial" panose="020B0604020202020204" pitchFamily="34" charset="0"/>
              </a:rPr>
              <a:t>¿QUÉ TÉCNICAS DIAGNÓSTICAS SE UTILIZAN?</a:t>
            </a:r>
            <a:endParaRPr lang="es-ES" altLang="es-AR" sz="3600" b="1" dirty="0">
              <a:latin typeface="Arial" panose="020B0604020202020204" pitchFamily="34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609AD23D-F536-A153-5B14-1F370EC91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0523" y="1392955"/>
            <a:ext cx="5459507" cy="60801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_tradnl" altLang="es-AR" b="1" dirty="0">
                <a:latin typeface="Arial" panose="020B0604020202020204" pitchFamily="34" charset="0"/>
              </a:rPr>
              <a:t>SANGRE DE HEMBRAS</a:t>
            </a:r>
            <a:endParaRPr lang="es-ES" altLang="es-AR" b="1" dirty="0">
              <a:latin typeface="Arial" panose="020B0604020202020204" pitchFamily="34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0F31C725-91E9-E613-8ED2-7D9135D80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276" y="2181266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_tradnl" altLang="es-AR" b="1" dirty="0">
                <a:latin typeface="Arial" panose="020B0604020202020204" pitchFamily="34" charset="0"/>
              </a:rPr>
              <a:t>ANTICUERPOS</a:t>
            </a:r>
            <a:endParaRPr lang="es-ES" altLang="es-AR" b="1" dirty="0">
              <a:latin typeface="Arial" panose="020B0604020202020204" pitchFamily="34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04AD7ED3-1EA1-1BCC-B944-0FC71C080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241" y="2955222"/>
            <a:ext cx="7588979" cy="237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37001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9653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9653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9653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9653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9653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9653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9653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9653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9653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FF3300"/>
              </a:buClr>
              <a:buFontTx/>
              <a:buNone/>
            </a:pPr>
            <a:r>
              <a:rPr lang="es-ES_tradnl" altLang="es-AR" sz="2400" b="1" u="sng" dirty="0">
                <a:latin typeface="Arial" panose="020B0604020202020204" pitchFamily="34" charset="0"/>
              </a:rPr>
              <a:t>Diarrea viral (ELISA p80) Ac Infecciosos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FF3300"/>
              </a:buClr>
              <a:buFontTx/>
              <a:buNone/>
            </a:pPr>
            <a:r>
              <a:rPr lang="es-ES_tradnl" altLang="es-AR" sz="2400" b="1" dirty="0" err="1">
                <a:latin typeface="Arial" panose="020B0604020202020204" pitchFamily="34" charset="0"/>
              </a:rPr>
              <a:t>Neosporosis</a:t>
            </a:r>
            <a:r>
              <a:rPr lang="es-ES_tradnl" altLang="es-AR" sz="2400" b="1" dirty="0">
                <a:latin typeface="Arial" panose="020B0604020202020204" pitchFamily="34" charset="0"/>
              </a:rPr>
              <a:t> (ELISA Ac) </a:t>
            </a:r>
            <a:r>
              <a:rPr lang="es-ES_tradnl" altLang="es-AR" sz="2400" b="1" u="sng" dirty="0">
                <a:latin typeface="Arial" panose="020B0604020202020204" pitchFamily="34" charset="0"/>
              </a:rPr>
              <a:t>Ac Infecciosos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FF3300"/>
              </a:buClr>
              <a:buNone/>
            </a:pPr>
            <a:r>
              <a:rPr lang="es-ES_tradnl" altLang="es-AR" sz="2400" b="1" dirty="0">
                <a:latin typeface="Arial" panose="020B0604020202020204" pitchFamily="34" charset="0"/>
              </a:rPr>
              <a:t>IBR (ELISA Ac Totales)- </a:t>
            </a:r>
            <a:r>
              <a:rPr lang="es-ES_tradnl" altLang="es-AR" sz="2400" b="1" u="sng" dirty="0">
                <a:latin typeface="Arial" panose="020B0604020202020204" pitchFamily="34" charset="0"/>
              </a:rPr>
              <a:t>Ac </a:t>
            </a:r>
            <a:r>
              <a:rPr lang="es-ES_tradnl" altLang="es-AR" sz="2400" b="1" u="sng" dirty="0" err="1">
                <a:latin typeface="Arial" panose="020B0604020202020204" pitchFamily="34" charset="0"/>
              </a:rPr>
              <a:t>Inf</a:t>
            </a:r>
            <a:r>
              <a:rPr lang="es-ES_tradnl" altLang="es-AR" sz="2400" b="1" u="sng" dirty="0">
                <a:latin typeface="Arial" panose="020B0604020202020204" pitchFamily="34" charset="0"/>
              </a:rPr>
              <a:t> + Ac </a:t>
            </a:r>
            <a:r>
              <a:rPr lang="es-ES_tradnl" altLang="es-AR" sz="2400" b="1" u="sng" dirty="0" err="1">
                <a:latin typeface="Arial" panose="020B0604020202020204" pitchFamily="34" charset="0"/>
              </a:rPr>
              <a:t>Vac</a:t>
            </a:r>
            <a:endParaRPr lang="es-ES_tradnl" altLang="es-AR" sz="2400" b="1" u="sng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FF3300"/>
              </a:buClr>
              <a:buFontTx/>
              <a:buNone/>
            </a:pPr>
            <a:endParaRPr lang="es-ES_tradnl" altLang="es-AR" sz="2400" b="1" u="sng" dirty="0">
              <a:latin typeface="Arial" panose="020B0604020202020204" pitchFamily="34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CDAC37B0-17C7-8057-4CAD-1C0228395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478" y="5120800"/>
            <a:ext cx="70516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953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39963" algn="l"/>
                <a:tab pos="28654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39963" algn="l"/>
                <a:tab pos="28654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39963" algn="l"/>
                <a:tab pos="28654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39963" algn="l"/>
                <a:tab pos="2865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239963" algn="l"/>
                <a:tab pos="2865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39963" algn="l"/>
                <a:tab pos="2865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39963" algn="l"/>
                <a:tab pos="2865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39963" algn="l"/>
                <a:tab pos="2865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39963" algn="l"/>
                <a:tab pos="2865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  <a:buClr>
                <a:srgbClr val="FF3300"/>
              </a:buClr>
              <a:buFontTx/>
              <a:buNone/>
            </a:pPr>
            <a:r>
              <a:rPr lang="es-ES_tradnl" altLang="es-AR" sz="2400" b="1" dirty="0">
                <a:latin typeface="Arial" panose="020B0604020202020204" pitchFamily="34" charset="0"/>
              </a:rPr>
              <a:t>Brucelosis (BPA-ELISA - SAT)</a:t>
            </a:r>
          </a:p>
          <a:p>
            <a:pPr algn="ctr" eaLnBrk="1" hangingPunct="1">
              <a:lnSpc>
                <a:spcPct val="120000"/>
              </a:lnSpc>
              <a:spcBef>
                <a:spcPct val="50000"/>
              </a:spcBef>
              <a:buClr>
                <a:srgbClr val="FF3300"/>
              </a:buClr>
              <a:buFontTx/>
              <a:buNone/>
            </a:pPr>
            <a:r>
              <a:rPr lang="es-ES_tradnl" altLang="es-AR" sz="2400" b="1" dirty="0">
                <a:latin typeface="Arial" panose="020B0604020202020204" pitchFamily="34" charset="0"/>
              </a:rPr>
              <a:t> Leptospirosis (MAT)</a:t>
            </a:r>
            <a:endParaRPr lang="es-ES_tradnl" altLang="es-AR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41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A logo of a company&#10;&#10;Description automatically generated">
            <a:extLst>
              <a:ext uri="{FF2B5EF4-FFF2-40B4-BE49-F238E27FC236}">
                <a16:creationId xmlns:a16="http://schemas.microsoft.com/office/drawing/2014/main" id="{8873711F-B4D3-D0DE-FDF7-3BA48FF7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308" y="390374"/>
            <a:ext cx="1695494" cy="726471"/>
          </a:xfrm>
          <a:prstGeom prst="rect">
            <a:avLst/>
          </a:prstGeom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A87D0540-5A38-CC0E-BA5B-25E0D81F6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" y="2766041"/>
            <a:ext cx="4324225" cy="935038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_tradnl" altLang="es-AR" b="1" dirty="0">
                <a:latin typeface="Arial" panose="020B0604020202020204" pitchFamily="34" charset="0"/>
              </a:rPr>
              <a:t>¿QUÉ RESULTADOS SE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_tradnl" altLang="es-AR" b="1" dirty="0">
                <a:latin typeface="Arial" panose="020B0604020202020204" pitchFamily="34" charset="0"/>
              </a:rPr>
              <a:t>OBTUVIERON?</a:t>
            </a:r>
            <a:endParaRPr lang="es-ES" altLang="es-AR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46F6493-F127-5628-4C84-996BAB8A7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874342"/>
              </p:ext>
            </p:extLst>
          </p:nvPr>
        </p:nvGraphicFramePr>
        <p:xfrm>
          <a:off x="4882895" y="1507219"/>
          <a:ext cx="7309102" cy="4408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86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2122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DVB</a:t>
                      </a:r>
                    </a:p>
                  </a:txBody>
                  <a:tcPr marL="91455" marR="91455" marT="45722" marB="45722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107/137</a:t>
                      </a:r>
                    </a:p>
                  </a:txBody>
                  <a:tcPr marL="91455" marR="91455" marT="45722" marB="45722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78  %</a:t>
                      </a:r>
                    </a:p>
                  </a:txBody>
                  <a:tcPr marL="91455" marR="91455" marT="45722" marB="45722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2122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NEOSPORA</a:t>
                      </a:r>
                    </a:p>
                  </a:txBody>
                  <a:tcPr marL="91455" marR="91455" marT="45722" marB="45722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77/137</a:t>
                      </a:r>
                    </a:p>
                  </a:txBody>
                  <a:tcPr marL="91455" marR="91455" marT="45722" marB="45722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56 %</a:t>
                      </a:r>
                    </a:p>
                  </a:txBody>
                  <a:tcPr marL="91455" marR="91455" marT="45722" marB="45722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2122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IBR</a:t>
                      </a:r>
                    </a:p>
                  </a:txBody>
                  <a:tcPr marL="91455" marR="91455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23/137</a:t>
                      </a:r>
                    </a:p>
                  </a:txBody>
                  <a:tcPr marL="91455" marR="91455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17</a:t>
                      </a:r>
                      <a:r>
                        <a:rPr lang="es-ES" sz="2400" b="1" baseline="0" dirty="0"/>
                        <a:t> %</a:t>
                      </a:r>
                      <a:endParaRPr lang="es-ES" sz="2400" b="1" dirty="0"/>
                    </a:p>
                  </a:txBody>
                  <a:tcPr marL="91455" marR="91455" marT="45722" marB="4572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2122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NEGATIVOS A DVB-NEO-IBR</a:t>
                      </a:r>
                    </a:p>
                  </a:txBody>
                  <a:tcPr marL="91455" marR="91455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17/137</a:t>
                      </a:r>
                    </a:p>
                  </a:txBody>
                  <a:tcPr marL="91455" marR="91455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12 %</a:t>
                      </a:r>
                    </a:p>
                  </a:txBody>
                  <a:tcPr marL="91455" marR="91455" marT="45722" marB="4572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550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A logo of a company&#10;&#10;Description automatically generated">
            <a:extLst>
              <a:ext uri="{FF2B5EF4-FFF2-40B4-BE49-F238E27FC236}">
                <a16:creationId xmlns:a16="http://schemas.microsoft.com/office/drawing/2014/main" id="{8873711F-B4D3-D0DE-FDF7-3BA48FF7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308" y="390374"/>
            <a:ext cx="1695494" cy="726471"/>
          </a:xfrm>
          <a:prstGeom prst="rect">
            <a:avLst/>
          </a:prstGeom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275DAEB-0437-C80F-FD5A-7D691C202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1111" y="2695995"/>
            <a:ext cx="5121716" cy="1223963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_tradnl" altLang="es-AR" sz="2800" b="1" dirty="0">
                <a:latin typeface="Arial" panose="020B0604020202020204" pitchFamily="34" charset="0"/>
              </a:rPr>
              <a:t>¿MULTI CAUSALIDAD?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_tradnl" altLang="es-AR" sz="2800" b="1" dirty="0">
                <a:latin typeface="Arial" panose="020B0604020202020204" pitchFamily="34" charset="0"/>
              </a:rPr>
              <a:t>SOBRE 107 CASOS DE DVB</a:t>
            </a:r>
            <a:endParaRPr lang="es-ES" altLang="es-AR" sz="2800" b="1" dirty="0">
              <a:latin typeface="Arial" panose="020B060402020202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05452A0-11D2-6B28-B9F5-7F5532CFF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395060"/>
              </p:ext>
            </p:extLst>
          </p:nvPr>
        </p:nvGraphicFramePr>
        <p:xfrm>
          <a:off x="5025214" y="1715714"/>
          <a:ext cx="6960462" cy="4408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7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2122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DVB + NEOSPORA</a:t>
                      </a:r>
                    </a:p>
                  </a:txBody>
                  <a:tcPr marL="91438" marR="91438" marT="45722" marB="45722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60/107</a:t>
                      </a:r>
                    </a:p>
                  </a:txBody>
                  <a:tcPr marL="91438" marR="91438" marT="45722" marB="45722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56,07  %</a:t>
                      </a:r>
                    </a:p>
                  </a:txBody>
                  <a:tcPr marL="91438" marR="91438" marT="45722" marB="45722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2122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DVB SOLO</a:t>
                      </a:r>
                    </a:p>
                  </a:txBody>
                  <a:tcPr marL="91438" marR="91438" marT="45722" marB="45722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28/107</a:t>
                      </a:r>
                    </a:p>
                  </a:txBody>
                  <a:tcPr marL="91438" marR="91438" marT="45722" marB="45722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26,17%</a:t>
                      </a:r>
                    </a:p>
                  </a:txBody>
                  <a:tcPr marL="91438" marR="91438" marT="45722" marB="45722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2122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DVB + IBR</a:t>
                      </a:r>
                    </a:p>
                  </a:txBody>
                  <a:tcPr marL="91438" marR="91438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13/107</a:t>
                      </a:r>
                    </a:p>
                  </a:txBody>
                  <a:tcPr marL="91438" marR="91438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12,16</a:t>
                      </a:r>
                      <a:r>
                        <a:rPr lang="es-ES" sz="2400" b="1" baseline="0" dirty="0"/>
                        <a:t> %</a:t>
                      </a:r>
                      <a:endParaRPr lang="es-ES" sz="2400" b="1" dirty="0"/>
                    </a:p>
                  </a:txBody>
                  <a:tcPr marL="91438" marR="91438" marT="45722" marB="4572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2122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DVB + NEOSPORA + IBR</a:t>
                      </a:r>
                    </a:p>
                  </a:txBody>
                  <a:tcPr marL="91438" marR="91438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6/137</a:t>
                      </a:r>
                    </a:p>
                  </a:txBody>
                  <a:tcPr marL="91438" marR="91438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5,6 %</a:t>
                      </a:r>
                    </a:p>
                  </a:txBody>
                  <a:tcPr marL="91438" marR="91438" marT="45722" marB="4572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267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logo of a company&#10;&#10;Description automatically generated">
            <a:extLst>
              <a:ext uri="{FF2B5EF4-FFF2-40B4-BE49-F238E27FC236}">
                <a16:creationId xmlns:a16="http://schemas.microsoft.com/office/drawing/2014/main" id="{8873711F-B4D3-D0DE-FDF7-3BA48FF7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308" y="390374"/>
            <a:ext cx="1695494" cy="72647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0DE069D-0558-2A0B-4DF4-688909A118B6}"/>
              </a:ext>
            </a:extLst>
          </p:cNvPr>
          <p:cNvSpPr txBox="1"/>
          <p:nvPr/>
        </p:nvSpPr>
        <p:spPr>
          <a:xfrm>
            <a:off x="1125788" y="2103001"/>
            <a:ext cx="99373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TECNICAS DE DIAGNOSTICO Y ESTRATEGIA DE CONTROL DE DVB</a:t>
            </a:r>
            <a:endParaRPr lang="es-AR" sz="40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6486AD0-0370-7FA7-1164-57CC8995B462}"/>
              </a:ext>
            </a:extLst>
          </p:cNvPr>
          <p:cNvSpPr txBox="1"/>
          <p:nvPr/>
        </p:nvSpPr>
        <p:spPr>
          <a:xfrm>
            <a:off x="1251294" y="3750876"/>
            <a:ext cx="9937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Concordia, 13 de Septiembre de 2024</a:t>
            </a:r>
            <a:endParaRPr lang="es-AR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CB7FEC-D2C2-A734-4EBD-721D2368B38E}"/>
              </a:ext>
            </a:extLst>
          </p:cNvPr>
          <p:cNvSpPr txBox="1"/>
          <p:nvPr/>
        </p:nvSpPr>
        <p:spPr>
          <a:xfrm>
            <a:off x="1125788" y="4616018"/>
            <a:ext cx="99373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Enrique Trabattoni.MV </a:t>
            </a:r>
          </a:p>
          <a:p>
            <a:pPr algn="ctr"/>
            <a:r>
              <a:rPr lang="es-A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+54 9 3496 651192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37723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logo of a company&#10;&#10;Description automatically generated">
            <a:extLst>
              <a:ext uri="{FF2B5EF4-FFF2-40B4-BE49-F238E27FC236}">
                <a16:creationId xmlns:a16="http://schemas.microsoft.com/office/drawing/2014/main" id="{8873711F-B4D3-D0DE-FDF7-3BA48FF7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594" y="2881993"/>
            <a:ext cx="255425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2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logo of a company&#10;&#10;Description automatically generated">
            <a:extLst>
              <a:ext uri="{FF2B5EF4-FFF2-40B4-BE49-F238E27FC236}">
                <a16:creationId xmlns:a16="http://schemas.microsoft.com/office/drawing/2014/main" id="{8873711F-B4D3-D0DE-FDF7-3BA48FF7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308" y="390374"/>
            <a:ext cx="1695494" cy="726471"/>
          </a:xfrm>
          <a:prstGeom prst="rect">
            <a:avLst/>
          </a:prstGeom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F29AFE04-DF4C-CC93-9FF6-3FAB7E3398B7}"/>
              </a:ext>
            </a:extLst>
          </p:cNvPr>
          <p:cNvSpPr>
            <a:spLocks/>
          </p:cNvSpPr>
          <p:nvPr/>
        </p:nvSpPr>
        <p:spPr bwMode="auto">
          <a:xfrm>
            <a:off x="1394666" y="857437"/>
            <a:ext cx="8999537" cy="43053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s-AR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3. ESTRATEGIA DE CONTROL</a:t>
            </a:r>
          </a:p>
        </p:txBody>
      </p:sp>
    </p:spTree>
    <p:extLst>
      <p:ext uri="{BB962C8B-B14F-4D97-AF65-F5344CB8AC3E}">
        <p14:creationId xmlns:p14="http://schemas.microsoft.com/office/powerpoint/2010/main" val="4115423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 orange square&#10;&#10;Description automatically generated">
            <a:extLst>
              <a:ext uri="{FF2B5EF4-FFF2-40B4-BE49-F238E27FC236}">
                <a16:creationId xmlns:a16="http://schemas.microsoft.com/office/drawing/2014/main" id="{F15BDAC2-DEDB-6952-C4B1-4AECA0918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332" y="-53276"/>
            <a:ext cx="12390664" cy="6911276"/>
          </a:xfrm>
          <a:prstGeom prst="rect">
            <a:avLst/>
          </a:prstGeom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9D396758-EBD0-B5FA-672C-B7E0B5BBD4C0}"/>
              </a:ext>
            </a:extLst>
          </p:cNvPr>
          <p:cNvSpPr>
            <a:spLocks/>
          </p:cNvSpPr>
          <p:nvPr/>
        </p:nvSpPr>
        <p:spPr bwMode="auto">
          <a:xfrm>
            <a:off x="2782048" y="369093"/>
            <a:ext cx="8928100" cy="61198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endParaRPr lang="es-MX" sz="4800" b="1" kern="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 eaLnBrk="1" hangingPunct="1">
              <a:defRPr/>
            </a:pPr>
            <a:r>
              <a:rPr lang="es-MX" sz="44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OBJETIVO DE LA ESTRATEGIA:</a:t>
            </a:r>
          </a:p>
          <a:p>
            <a:pPr algn="ctr" eaLnBrk="1" hangingPunct="1">
              <a:defRPr/>
            </a:pPr>
            <a:endParaRPr lang="es-MX" sz="4800" b="1" kern="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 eaLnBrk="1" hangingPunct="1">
              <a:defRPr/>
            </a:pPr>
            <a:r>
              <a:rPr lang="es-MX" sz="48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“Prevenir la infección que pueden provocar el nacimiento de animales infectados de forma persistente (PI)”</a:t>
            </a:r>
          </a:p>
          <a:p>
            <a:pPr algn="ctr" eaLnBrk="1" hangingPunct="1">
              <a:defRPr/>
            </a:pPr>
            <a:endParaRPr lang="es-AR" sz="48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869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 orange square&#10;&#10;Description automatically generated">
            <a:extLst>
              <a:ext uri="{FF2B5EF4-FFF2-40B4-BE49-F238E27FC236}">
                <a16:creationId xmlns:a16="http://schemas.microsoft.com/office/drawing/2014/main" id="{F15BDAC2-DEDB-6952-C4B1-4AECA0918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332" y="-53276"/>
            <a:ext cx="12390664" cy="69112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E30150-0ABA-481A-EFEC-A0BB57F0DB69}"/>
              </a:ext>
            </a:extLst>
          </p:cNvPr>
          <p:cNvSpPr txBox="1"/>
          <p:nvPr/>
        </p:nvSpPr>
        <p:spPr>
          <a:xfrm>
            <a:off x="3012141" y="2426072"/>
            <a:ext cx="8377518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s-AR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IMPLEMENTAR</a:t>
            </a:r>
          </a:p>
          <a:p>
            <a:pPr algn="ctr" eaLnBrk="1" hangingPunct="1">
              <a:defRPr/>
            </a:pPr>
            <a:r>
              <a:rPr lang="es-AR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“CUATRO ACCIONES” </a:t>
            </a:r>
          </a:p>
          <a:p>
            <a:pPr algn="l"/>
            <a:endParaRPr lang="en-US" sz="5400" b="1" dirty="0"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2467791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 orange square&#10;&#10;Description automatically generated">
            <a:extLst>
              <a:ext uri="{FF2B5EF4-FFF2-40B4-BE49-F238E27FC236}">
                <a16:creationId xmlns:a16="http://schemas.microsoft.com/office/drawing/2014/main" id="{F15BDAC2-DEDB-6952-C4B1-4AECA0918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332" y="-53276"/>
            <a:ext cx="12390664" cy="6911276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DC579E8B-1B5A-66F3-51C7-5DA8A0A42D33}"/>
              </a:ext>
            </a:extLst>
          </p:cNvPr>
          <p:cNvSpPr txBox="1">
            <a:spLocks noChangeArrowheads="1"/>
          </p:cNvSpPr>
          <p:nvPr/>
        </p:nvSpPr>
        <p:spPr>
          <a:xfrm>
            <a:off x="2704540" y="224631"/>
            <a:ext cx="9115425" cy="6408737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r>
              <a:rPr lang="es-MX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1. IDENTIFICAR Y ELIMINAR LOS ANIMALES P.I.</a:t>
            </a:r>
          </a:p>
          <a:p>
            <a:pPr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endParaRPr lang="es-MX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r>
              <a:rPr lang="es-MX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2. VACUNACIÓN INTENSIVA Y SISTEMÁTICA  </a:t>
            </a:r>
          </a:p>
          <a:p>
            <a:pPr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endParaRPr lang="es-MX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r>
              <a:rPr lang="es-MX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3. NO CONVIVENCIA DE   JÓVENES CON ADULTOS</a:t>
            </a:r>
          </a:p>
          <a:p>
            <a:pPr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endParaRPr lang="es-MX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r>
              <a:rPr lang="es-MX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4. CONTROL DE INGRESO DE ANIMALES Y SEMEN</a:t>
            </a:r>
          </a:p>
        </p:txBody>
      </p:sp>
    </p:spTree>
    <p:extLst>
      <p:ext uri="{BB962C8B-B14F-4D97-AF65-F5344CB8AC3E}">
        <p14:creationId xmlns:p14="http://schemas.microsoft.com/office/powerpoint/2010/main" val="3871938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go of a company&#10;&#10;Description automatically generated">
            <a:extLst>
              <a:ext uri="{FF2B5EF4-FFF2-40B4-BE49-F238E27FC236}">
                <a16:creationId xmlns:a16="http://schemas.microsoft.com/office/drawing/2014/main" id="{0E227F2A-578C-8421-BA27-2C5F87D2A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900" y="554742"/>
            <a:ext cx="1722665" cy="741087"/>
          </a:xfrm>
          <a:prstGeom prst="rect">
            <a:avLst/>
          </a:prstGeom>
        </p:spPr>
      </p:pic>
      <p:pic>
        <p:nvPicPr>
          <p:cNvPr id="11" name="Picture 10" descr="A cow in a barn&#10;&#10;Description automatically generated">
            <a:extLst>
              <a:ext uri="{FF2B5EF4-FFF2-40B4-BE49-F238E27FC236}">
                <a16:creationId xmlns:a16="http://schemas.microsoft.com/office/drawing/2014/main" id="{49F692D5-2250-A480-43B5-704D4EBDA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479" y="0"/>
            <a:ext cx="12208479" cy="6898841"/>
          </a:xfrm>
          <a:prstGeom prst="rect">
            <a:avLst/>
          </a:prstGeom>
        </p:spPr>
      </p:pic>
      <p:pic>
        <p:nvPicPr>
          <p:cNvPr id="12" name="Picture 11" descr="A logo of a company&#10;&#10;Description automatically generated">
            <a:extLst>
              <a:ext uri="{FF2B5EF4-FFF2-40B4-BE49-F238E27FC236}">
                <a16:creationId xmlns:a16="http://schemas.microsoft.com/office/drawing/2014/main" id="{2E2084FE-6F27-35D5-95E6-6BCCBC69C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935" y="549451"/>
            <a:ext cx="1783897" cy="747891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398A6E72-BD9E-7E6C-A926-DD5344F80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895" y="1691985"/>
            <a:ext cx="6306670" cy="3740627"/>
          </a:xfrm>
          <a:prstGeom prst="rect">
            <a:avLst/>
          </a:prstGeom>
          <a:noFill/>
          <a:ln w="381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lnSpc>
                <a:spcPct val="200000"/>
              </a:lnSpc>
              <a:buClr>
                <a:srgbClr val="83661D"/>
              </a:buClr>
              <a:buSzPct val="200000"/>
              <a:defRPr/>
            </a:pPr>
            <a:r>
              <a:rPr lang="es-MX" sz="24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1. IDENTIFICACIÓN </a:t>
            </a:r>
          </a:p>
          <a:p>
            <a:pPr algn="ctr">
              <a:lnSpc>
                <a:spcPct val="200000"/>
              </a:lnSpc>
              <a:buClr>
                <a:srgbClr val="83661D"/>
              </a:buClr>
              <a:buSzPct val="200000"/>
              <a:defRPr/>
            </a:pPr>
            <a:r>
              <a:rPr lang="es-MX" sz="24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Y </a:t>
            </a:r>
          </a:p>
          <a:p>
            <a:pPr algn="ctr">
              <a:lnSpc>
                <a:spcPct val="200000"/>
              </a:lnSpc>
              <a:buClr>
                <a:srgbClr val="83661D"/>
              </a:buClr>
              <a:buSzPct val="200000"/>
              <a:defRPr/>
            </a:pPr>
            <a:r>
              <a:rPr lang="es-MX" sz="24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ELIMINACIÓN DE LOS ANIMALES </a:t>
            </a:r>
          </a:p>
          <a:p>
            <a:pPr algn="ctr">
              <a:lnSpc>
                <a:spcPct val="200000"/>
              </a:lnSpc>
              <a:buClr>
                <a:srgbClr val="83661D"/>
              </a:buClr>
              <a:buSzPct val="200000"/>
              <a:defRPr/>
            </a:pPr>
            <a:r>
              <a:rPr lang="es-MX" sz="24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PERSISTENTEMENTE INFECTADOS (PI) </a:t>
            </a:r>
          </a:p>
          <a:p>
            <a:pPr algn="ctr">
              <a:lnSpc>
                <a:spcPct val="200000"/>
              </a:lnSpc>
              <a:buClr>
                <a:srgbClr val="83661D"/>
              </a:buClr>
              <a:buSzPct val="200000"/>
              <a:defRPr/>
            </a:pPr>
            <a:endParaRPr lang="es-MX" sz="2400" b="1" kern="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marL="342900" indent="-342900" algn="ctr">
              <a:lnSpc>
                <a:spcPct val="200000"/>
              </a:lnSpc>
              <a:buClr>
                <a:srgbClr val="83661D"/>
              </a:buClr>
              <a:buSzPct val="200000"/>
              <a:buFont typeface="Wingdings" pitchFamily="2" charset="2"/>
              <a:buNone/>
              <a:defRPr/>
            </a:pPr>
            <a:endParaRPr lang="es-MX" sz="2400" b="1" kern="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995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logo of a company&#10;&#10;Description automatically generated">
            <a:extLst>
              <a:ext uri="{FF2B5EF4-FFF2-40B4-BE49-F238E27FC236}">
                <a16:creationId xmlns:a16="http://schemas.microsoft.com/office/drawing/2014/main" id="{8873711F-B4D3-D0DE-FDF7-3BA48FF7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308" y="390374"/>
            <a:ext cx="1695494" cy="726471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D74BA659-FA1E-0741-DA86-76B37AE40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05" y="1507219"/>
            <a:ext cx="11712387" cy="2795307"/>
          </a:xfrm>
          <a:prstGeom prst="rect">
            <a:avLst/>
          </a:prstGeom>
          <a:noFill/>
          <a:ln w="381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lnSpc>
                <a:spcPct val="200000"/>
              </a:lnSpc>
              <a:buClr>
                <a:srgbClr val="83661D"/>
              </a:buClr>
              <a:buSzPct val="200000"/>
              <a:defRPr/>
            </a:pPr>
            <a:r>
              <a:rPr lang="es-MX" sz="28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TÉCNICAS: </a:t>
            </a:r>
          </a:p>
          <a:p>
            <a:pPr algn="ctr">
              <a:lnSpc>
                <a:spcPct val="200000"/>
              </a:lnSpc>
              <a:buClr>
                <a:srgbClr val="83661D"/>
              </a:buClr>
              <a:buSzPct val="200000"/>
              <a:defRPr/>
            </a:pPr>
            <a:r>
              <a:rPr lang="es-MX" sz="28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INMUNCROMATOGRAFÍA SOBRE CARTÍLAGO DE OREJA</a:t>
            </a:r>
          </a:p>
          <a:p>
            <a:pPr algn="ctr">
              <a:lnSpc>
                <a:spcPct val="200000"/>
              </a:lnSpc>
              <a:buClr>
                <a:srgbClr val="83661D"/>
              </a:buClr>
              <a:buSzPct val="200000"/>
              <a:defRPr/>
            </a:pPr>
            <a:r>
              <a:rPr lang="es-MX" sz="28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PCR SOBRE : CARTÍLAGO DE OREJA, SANGRE, SUERO, SEMEN</a:t>
            </a:r>
          </a:p>
          <a:p>
            <a:pPr marL="457200" indent="-457200" algn="ctr">
              <a:lnSpc>
                <a:spcPct val="200000"/>
              </a:lnSpc>
              <a:buClr>
                <a:srgbClr val="83661D"/>
              </a:buClr>
              <a:buSzPct val="200000"/>
              <a:buFont typeface="Wingdings" pitchFamily="2" charset="2"/>
              <a:buAutoNum type="arabicPeriod"/>
              <a:defRPr/>
            </a:pPr>
            <a:endParaRPr lang="es-MX" sz="2800" b="1" kern="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marL="342900" indent="-342900" algn="ctr">
              <a:lnSpc>
                <a:spcPct val="200000"/>
              </a:lnSpc>
              <a:buClr>
                <a:srgbClr val="83661D"/>
              </a:buClr>
              <a:buSzPct val="200000"/>
              <a:buFont typeface="Wingdings" pitchFamily="2" charset="2"/>
              <a:buNone/>
              <a:defRPr/>
            </a:pPr>
            <a:endParaRPr lang="es-MX" sz="2800" b="1" kern="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601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logo of a company&#10;&#10;Description automatically generated">
            <a:extLst>
              <a:ext uri="{FF2B5EF4-FFF2-40B4-BE49-F238E27FC236}">
                <a16:creationId xmlns:a16="http://schemas.microsoft.com/office/drawing/2014/main" id="{8873711F-B4D3-D0DE-FDF7-3BA48FF7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308" y="390374"/>
            <a:ext cx="1695494" cy="726471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0A75C8E2-6CD7-8F8A-D308-8AD5A7D0880C}"/>
              </a:ext>
            </a:extLst>
          </p:cNvPr>
          <p:cNvSpPr txBox="1">
            <a:spLocks noChangeArrowheads="1"/>
          </p:cNvSpPr>
          <p:nvPr/>
        </p:nvSpPr>
        <p:spPr>
          <a:xfrm>
            <a:off x="618128" y="1412310"/>
            <a:ext cx="10952696" cy="4033379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r>
              <a:rPr lang="es-MX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1. </a:t>
            </a:r>
            <a:r>
              <a:rPr lang="es-MX" sz="2400" b="1" i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MUESTRA DE CARTÍLAGO DE OREJA </a:t>
            </a:r>
            <a:r>
              <a:rPr lang="es-MX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A TODOS LOS ANIMALES ENTRE 2 Y 24 MESES DE VIDA </a:t>
            </a:r>
            <a:r>
              <a:rPr lang="es-MX" sz="2400" b="1" i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Y ELIMINACIÓN DE LO P.I. 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r>
              <a:rPr lang="es-MX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2. PUEDEN RESULTAR ENTRE EL </a:t>
            </a:r>
            <a:r>
              <a:rPr lang="es-MX" sz="2400" b="1" i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0,5 Y 3 % </a:t>
            </a:r>
            <a:r>
              <a:rPr lang="es-MX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DE LA CATEGORÍA 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r>
              <a:rPr lang="es-MX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4. RESPONSABLES DEL MANTENIMIENTO DEL VIRUS EN EL CAMPO. 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r>
              <a:rPr lang="es-MX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3. REPRESENTAN EL </a:t>
            </a:r>
            <a:r>
              <a:rPr lang="es-MX" sz="2400" b="1" i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80 % DEL TOTAL DE P.I</a:t>
            </a:r>
            <a:r>
              <a:rPr lang="es-MX" sz="24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. </a:t>
            </a:r>
            <a:r>
              <a:rPr lang="es-MX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EN UN CAMPO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endParaRPr lang="es-MX" sz="24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193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go of a company&#10;&#10;Description automatically generated">
            <a:extLst>
              <a:ext uri="{FF2B5EF4-FFF2-40B4-BE49-F238E27FC236}">
                <a16:creationId xmlns:a16="http://schemas.microsoft.com/office/drawing/2014/main" id="{0E227F2A-578C-8421-BA27-2C5F87D2A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900" y="554742"/>
            <a:ext cx="1722665" cy="741087"/>
          </a:xfrm>
          <a:prstGeom prst="rect">
            <a:avLst/>
          </a:prstGeom>
        </p:spPr>
      </p:pic>
      <p:pic>
        <p:nvPicPr>
          <p:cNvPr id="11" name="Picture 10" descr="A cow in a barn&#10;&#10;Description automatically generated">
            <a:extLst>
              <a:ext uri="{FF2B5EF4-FFF2-40B4-BE49-F238E27FC236}">
                <a16:creationId xmlns:a16="http://schemas.microsoft.com/office/drawing/2014/main" id="{49F692D5-2250-A480-43B5-704D4EBDA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479" y="0"/>
            <a:ext cx="12208479" cy="6898841"/>
          </a:xfrm>
          <a:prstGeom prst="rect">
            <a:avLst/>
          </a:prstGeom>
        </p:spPr>
      </p:pic>
      <p:pic>
        <p:nvPicPr>
          <p:cNvPr id="12" name="Picture 11" descr="A logo of a company&#10;&#10;Description automatically generated">
            <a:extLst>
              <a:ext uri="{FF2B5EF4-FFF2-40B4-BE49-F238E27FC236}">
                <a16:creationId xmlns:a16="http://schemas.microsoft.com/office/drawing/2014/main" id="{2E2084FE-6F27-35D5-95E6-6BCCBC69C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935" y="549451"/>
            <a:ext cx="1783897" cy="747891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8451598C-7A22-A7DA-A5D1-810AC2C73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2407" y="2983706"/>
            <a:ext cx="5508158" cy="890587"/>
          </a:xfrm>
          <a:prstGeom prst="rect">
            <a:avLst/>
          </a:prstGeom>
          <a:noFill/>
          <a:ln w="381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lnSpc>
                <a:spcPct val="200000"/>
              </a:lnSpc>
              <a:buClr>
                <a:srgbClr val="83661D"/>
              </a:buClr>
              <a:buSzPct val="200000"/>
              <a:defRPr/>
            </a:pPr>
            <a:r>
              <a:rPr lang="es-MX" sz="24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2. VACUNACIÓN SISTEMÁTICA</a:t>
            </a:r>
          </a:p>
          <a:p>
            <a:pPr algn="ctr">
              <a:lnSpc>
                <a:spcPct val="200000"/>
              </a:lnSpc>
              <a:buClr>
                <a:srgbClr val="83661D"/>
              </a:buClr>
              <a:buSzPct val="200000"/>
              <a:defRPr/>
            </a:pPr>
            <a:endParaRPr lang="es-MX" sz="2400" b="1" kern="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>
              <a:lnSpc>
                <a:spcPct val="200000"/>
              </a:lnSpc>
              <a:buClr>
                <a:srgbClr val="83661D"/>
              </a:buClr>
              <a:buSzPct val="200000"/>
              <a:defRPr/>
            </a:pPr>
            <a:endParaRPr lang="es-MX" sz="2400" b="1" kern="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777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logo of a company&#10;&#10;Description automatically generated">
            <a:extLst>
              <a:ext uri="{FF2B5EF4-FFF2-40B4-BE49-F238E27FC236}">
                <a16:creationId xmlns:a16="http://schemas.microsoft.com/office/drawing/2014/main" id="{8873711F-B4D3-D0DE-FDF7-3BA48FF7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308" y="390374"/>
            <a:ext cx="1695494" cy="726471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308AB0B9-C392-3673-5BB5-2A60CCAB9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299" y="732878"/>
            <a:ext cx="8167912" cy="1944688"/>
          </a:xfrm>
          <a:prstGeom prst="rect">
            <a:avLst/>
          </a:prstGeom>
          <a:noFill/>
          <a:ln w="381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lnSpc>
                <a:spcPct val="200000"/>
              </a:lnSpc>
              <a:buClr>
                <a:srgbClr val="83661D"/>
              </a:buClr>
              <a:buSzPct val="200000"/>
              <a:defRPr/>
            </a:pPr>
            <a:r>
              <a:rPr lang="es-MX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Recría: 4 aplicaciones (4°, 5°, 12° y pre servicio). </a:t>
            </a:r>
          </a:p>
          <a:p>
            <a:pPr algn="ctr">
              <a:lnSpc>
                <a:spcPct val="200000"/>
              </a:lnSpc>
              <a:buClr>
                <a:srgbClr val="83661D"/>
              </a:buClr>
              <a:buSzPct val="200000"/>
              <a:defRPr/>
            </a:pPr>
            <a:r>
              <a:rPr lang="es-MX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Vacas y </a:t>
            </a:r>
            <a:r>
              <a:rPr lang="es-MX" sz="24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Toros</a:t>
            </a:r>
            <a:r>
              <a:rPr lang="es-MX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dos dosis pre servicio</a:t>
            </a:r>
          </a:p>
          <a:p>
            <a:pPr algn="ctr">
              <a:lnSpc>
                <a:spcPct val="200000"/>
              </a:lnSpc>
              <a:buClr>
                <a:srgbClr val="83661D"/>
              </a:buClr>
              <a:buSzPct val="200000"/>
              <a:defRPr/>
            </a:pPr>
            <a:endParaRPr lang="es-MX" sz="2000" b="1" kern="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>
              <a:lnSpc>
                <a:spcPct val="200000"/>
              </a:lnSpc>
              <a:buClr>
                <a:srgbClr val="83661D"/>
              </a:buClr>
              <a:buSzPct val="200000"/>
              <a:defRPr/>
            </a:pPr>
            <a:endParaRPr lang="es-MX" sz="2000" b="1" kern="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3AF3876E-393F-93F6-9CE9-2E6C870DC456}"/>
              </a:ext>
            </a:extLst>
          </p:cNvPr>
          <p:cNvSpPr txBox="1">
            <a:spLocks noChangeArrowheads="1"/>
          </p:cNvSpPr>
          <p:nvPr/>
        </p:nvSpPr>
        <p:spPr>
          <a:xfrm>
            <a:off x="324455" y="3109912"/>
            <a:ext cx="10515600" cy="2174548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r>
              <a:rPr lang="es-MX" sz="24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OBJETIVOS</a:t>
            </a:r>
          </a:p>
          <a:p>
            <a:pPr algn="ctr"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r>
              <a:rPr lang="es-MX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PREVENIR LA INFECCIÓN DURANTE LA RECRÍA </a:t>
            </a:r>
          </a:p>
          <a:p>
            <a:pPr algn="ctr"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r>
              <a:rPr lang="es-MX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PREVENIR LA INFECCIÓN EN LA HEMBRA ANTES DEL SERVICIO</a:t>
            </a:r>
          </a:p>
        </p:txBody>
      </p:sp>
    </p:spTree>
    <p:extLst>
      <p:ext uri="{BB962C8B-B14F-4D97-AF65-F5344CB8AC3E}">
        <p14:creationId xmlns:p14="http://schemas.microsoft.com/office/powerpoint/2010/main" val="3603910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logo of a company&#10;&#10;Description automatically generated">
            <a:extLst>
              <a:ext uri="{FF2B5EF4-FFF2-40B4-BE49-F238E27FC236}">
                <a16:creationId xmlns:a16="http://schemas.microsoft.com/office/drawing/2014/main" id="{8873711F-B4D3-D0DE-FDF7-3BA48FF7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308" y="390374"/>
            <a:ext cx="1695494" cy="726471"/>
          </a:xfrm>
          <a:prstGeom prst="rect">
            <a:avLst/>
          </a:prstGeom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E08F683B-4688-C11D-26DE-45E046CEAA1E}"/>
              </a:ext>
            </a:extLst>
          </p:cNvPr>
          <p:cNvSpPr>
            <a:spLocks/>
          </p:cNvSpPr>
          <p:nvPr/>
        </p:nvSpPr>
        <p:spPr bwMode="auto">
          <a:xfrm>
            <a:off x="561411" y="957262"/>
            <a:ext cx="11066130" cy="43053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342900" indent="-342900" algn="ctr" eaLnBrk="1" hangingPunct="1">
              <a:buFont typeface="+mj-lt"/>
              <a:buAutoNum type="arabicPeriod"/>
              <a:defRPr/>
            </a:pPr>
            <a:endParaRPr lang="es-AR" sz="28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algn="ctr" eaLnBrk="1" hangingPunct="1">
              <a:buFont typeface="+mj-lt"/>
              <a:buAutoNum type="arabicPeriod"/>
              <a:defRPr/>
            </a:pPr>
            <a:endParaRPr lang="es-AR" sz="28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algn="ctr" eaLnBrk="1" hangingPunct="1">
              <a:buFont typeface="+mj-lt"/>
              <a:buAutoNum type="arabicPeriod"/>
              <a:defRPr/>
            </a:pPr>
            <a:r>
              <a:rPr lang="es-AR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CONCEPTOS SOBRE DVB.</a:t>
            </a:r>
          </a:p>
          <a:p>
            <a:pPr marL="342900" indent="-342900" algn="ctr" eaLnBrk="1" hangingPunct="1">
              <a:buFont typeface="+mj-lt"/>
              <a:buAutoNum type="arabicPeriod"/>
              <a:defRPr/>
            </a:pPr>
            <a:endParaRPr lang="es-AR" sz="28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algn="ctr" eaLnBrk="1" hangingPunct="1">
              <a:buFont typeface="+mj-lt"/>
              <a:buAutoNum type="arabicPeriod"/>
              <a:defRPr/>
            </a:pPr>
            <a:r>
              <a:rPr lang="es-AR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CONFIRMACIÓN DE LA PRESENCIA DE LA ENFERMEDAD.</a:t>
            </a:r>
          </a:p>
          <a:p>
            <a:pPr marL="342900" indent="-342900" algn="ctr" eaLnBrk="1" hangingPunct="1">
              <a:buFont typeface="+mj-lt"/>
              <a:buAutoNum type="arabicPeriod"/>
              <a:defRPr/>
            </a:pPr>
            <a:endParaRPr lang="es-AR" sz="28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algn="ctr" eaLnBrk="1" hangingPunct="1">
              <a:buFont typeface="+mj-lt"/>
              <a:buAutoNum type="arabicPeriod"/>
              <a:defRPr/>
            </a:pPr>
            <a:r>
              <a:rPr lang="es-AR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ESTRATEGIAS DE CONTROL. </a:t>
            </a:r>
          </a:p>
          <a:p>
            <a:pPr marL="342900" indent="-342900" algn="ctr" eaLnBrk="1" hangingPunct="1">
              <a:buFont typeface="+mj-lt"/>
              <a:buAutoNum type="arabicPeriod"/>
              <a:defRPr/>
            </a:pPr>
            <a:endParaRPr lang="es-AR" sz="28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algn="ctr" eaLnBrk="1" hangingPunct="1">
              <a:buFont typeface="+mj-lt"/>
              <a:buAutoNum type="arabicPeriod"/>
              <a:defRPr/>
            </a:pPr>
            <a:r>
              <a:rPr lang="es-AR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CONTROLES EN LA COMERCIALIZACIÓN DE MATERIAL REPRODUCTIVO</a:t>
            </a:r>
          </a:p>
          <a:p>
            <a:pPr marL="342900" indent="-342900" algn="ctr" eaLnBrk="1" hangingPunct="1">
              <a:buFont typeface="+mj-lt"/>
              <a:buAutoNum type="arabicPeriod"/>
              <a:defRPr/>
            </a:pPr>
            <a:endParaRPr lang="es-AR" sz="28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946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go of a company&#10;&#10;Description automatically generated">
            <a:extLst>
              <a:ext uri="{FF2B5EF4-FFF2-40B4-BE49-F238E27FC236}">
                <a16:creationId xmlns:a16="http://schemas.microsoft.com/office/drawing/2014/main" id="{0E227F2A-578C-8421-BA27-2C5F87D2A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900" y="554742"/>
            <a:ext cx="1722665" cy="741087"/>
          </a:xfrm>
          <a:prstGeom prst="rect">
            <a:avLst/>
          </a:prstGeom>
        </p:spPr>
      </p:pic>
      <p:pic>
        <p:nvPicPr>
          <p:cNvPr id="11" name="Picture 10" descr="A cow in a barn&#10;&#10;Description automatically generated">
            <a:extLst>
              <a:ext uri="{FF2B5EF4-FFF2-40B4-BE49-F238E27FC236}">
                <a16:creationId xmlns:a16="http://schemas.microsoft.com/office/drawing/2014/main" id="{49F692D5-2250-A480-43B5-704D4EBDA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479" y="0"/>
            <a:ext cx="12208479" cy="6898841"/>
          </a:xfrm>
          <a:prstGeom prst="rect">
            <a:avLst/>
          </a:prstGeom>
        </p:spPr>
      </p:pic>
      <p:pic>
        <p:nvPicPr>
          <p:cNvPr id="12" name="Picture 11" descr="A logo of a company&#10;&#10;Description automatically generated">
            <a:extLst>
              <a:ext uri="{FF2B5EF4-FFF2-40B4-BE49-F238E27FC236}">
                <a16:creationId xmlns:a16="http://schemas.microsoft.com/office/drawing/2014/main" id="{2E2084FE-6F27-35D5-95E6-6BCCBC69C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935" y="549451"/>
            <a:ext cx="1783897" cy="747891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74A3B168-81A4-4592-F4B0-95D57A7F1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2608" y="2131447"/>
            <a:ext cx="6077697" cy="3178767"/>
          </a:xfrm>
          <a:prstGeom prst="rect">
            <a:avLst/>
          </a:prstGeom>
          <a:noFill/>
          <a:ln w="381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 algn="ctr">
              <a:lnSpc>
                <a:spcPct val="200000"/>
              </a:lnSpc>
              <a:buClr>
                <a:srgbClr val="83661D"/>
              </a:buClr>
              <a:buSzPct val="200000"/>
              <a:defRPr/>
            </a:pPr>
            <a:r>
              <a:rPr lang="es-MX" sz="24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3. </a:t>
            </a:r>
            <a:r>
              <a:rPr lang="es-MX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EVITAR SIEMPRE LA CONVIVENCIA DE ANIMALES  ADULTOS</a:t>
            </a:r>
          </a:p>
          <a:p>
            <a:pPr marL="342900" indent="-342900" algn="ctr">
              <a:lnSpc>
                <a:spcPct val="200000"/>
              </a:lnSpc>
              <a:buClr>
                <a:srgbClr val="83661D"/>
              </a:buClr>
              <a:buSzPct val="200000"/>
              <a:defRPr/>
            </a:pPr>
            <a:r>
              <a:rPr lang="es-MX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(&gt; 24 MESES), </a:t>
            </a:r>
          </a:p>
          <a:p>
            <a:pPr marL="342900" indent="-342900" algn="ctr">
              <a:lnSpc>
                <a:spcPct val="200000"/>
              </a:lnSpc>
              <a:buClr>
                <a:srgbClr val="83661D"/>
              </a:buClr>
              <a:buSzPct val="200000"/>
              <a:defRPr/>
            </a:pPr>
            <a:r>
              <a:rPr lang="es-MX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CON ANIMALES MENORES</a:t>
            </a:r>
          </a:p>
        </p:txBody>
      </p:sp>
    </p:spTree>
    <p:extLst>
      <p:ext uri="{BB962C8B-B14F-4D97-AF65-F5344CB8AC3E}">
        <p14:creationId xmlns:p14="http://schemas.microsoft.com/office/powerpoint/2010/main" val="902092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logo of a company&#10;&#10;Description automatically generated">
            <a:extLst>
              <a:ext uri="{FF2B5EF4-FFF2-40B4-BE49-F238E27FC236}">
                <a16:creationId xmlns:a16="http://schemas.microsoft.com/office/drawing/2014/main" id="{8873711F-B4D3-D0DE-FDF7-3BA48FF7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2990" y="156977"/>
            <a:ext cx="1695494" cy="726471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6B8EEDF1-8404-8C0F-AE8D-FB0252DA4E66}"/>
              </a:ext>
            </a:extLst>
          </p:cNvPr>
          <p:cNvSpPr txBox="1">
            <a:spLocks noChangeArrowheads="1"/>
          </p:cNvSpPr>
          <p:nvPr/>
        </p:nvSpPr>
        <p:spPr>
          <a:xfrm>
            <a:off x="208680" y="1128713"/>
            <a:ext cx="11771592" cy="403225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r>
              <a:rPr lang="es-MX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1. MEDIDA IMPORTANTE A LLEVAR A CABO </a:t>
            </a:r>
            <a:r>
              <a:rPr lang="es-MX" sz="2400" b="1" i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HASTA ETAPAS AVANZADAS </a:t>
            </a:r>
            <a:r>
              <a:rPr lang="es-MX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DEL PLAN DE CONTROL Y ERADICACIÓN DE LA DIARREA VIRAL BOVINA.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r>
              <a:rPr lang="es-MX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2.  LOS ANIMALES ADULTOS REPRESENTAN EL </a:t>
            </a:r>
            <a:r>
              <a:rPr lang="es-MX" sz="2400" b="1" i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20 % DEL TOTAL DE PI EN UN ESTABLECIMIENTO.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r>
              <a:rPr lang="es-MX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3. MUESTRA DE CARTÍLAGO DE OREJA A TODOS LOS </a:t>
            </a:r>
            <a:r>
              <a:rPr lang="es-MX" sz="2400" b="1" i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ANIMALES  Y  ELIMNACIÓN DE LOS P.I. 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endParaRPr lang="es-MX" sz="20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endParaRPr lang="es-MX" sz="20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endParaRPr lang="es-MX" sz="20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81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go of a company&#10;&#10;Description automatically generated">
            <a:extLst>
              <a:ext uri="{FF2B5EF4-FFF2-40B4-BE49-F238E27FC236}">
                <a16:creationId xmlns:a16="http://schemas.microsoft.com/office/drawing/2014/main" id="{0E227F2A-578C-8421-BA27-2C5F87D2A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900" y="554742"/>
            <a:ext cx="1722665" cy="741087"/>
          </a:xfrm>
          <a:prstGeom prst="rect">
            <a:avLst/>
          </a:prstGeom>
        </p:spPr>
      </p:pic>
      <p:pic>
        <p:nvPicPr>
          <p:cNvPr id="11" name="Picture 10" descr="A cow in a barn&#10;&#10;Description automatically generated">
            <a:extLst>
              <a:ext uri="{FF2B5EF4-FFF2-40B4-BE49-F238E27FC236}">
                <a16:creationId xmlns:a16="http://schemas.microsoft.com/office/drawing/2014/main" id="{49F692D5-2250-A480-43B5-704D4EBDA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479" y="0"/>
            <a:ext cx="12208479" cy="6898841"/>
          </a:xfrm>
          <a:prstGeom prst="rect">
            <a:avLst/>
          </a:prstGeom>
        </p:spPr>
      </p:pic>
      <p:pic>
        <p:nvPicPr>
          <p:cNvPr id="12" name="Picture 11" descr="A logo of a company&#10;&#10;Description automatically generated">
            <a:extLst>
              <a:ext uri="{FF2B5EF4-FFF2-40B4-BE49-F238E27FC236}">
                <a16:creationId xmlns:a16="http://schemas.microsoft.com/office/drawing/2014/main" id="{2E2084FE-6F27-35D5-95E6-6BCCBC69C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935" y="549451"/>
            <a:ext cx="1783897" cy="747891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72B4FFC2-A428-B608-0ECA-DC739ADBC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540" y="2434749"/>
            <a:ext cx="5526741" cy="3326684"/>
          </a:xfrm>
          <a:prstGeom prst="rect">
            <a:avLst/>
          </a:prstGeom>
          <a:noFill/>
          <a:ln w="381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 algn="ctr">
              <a:lnSpc>
                <a:spcPct val="200000"/>
              </a:lnSpc>
              <a:buClr>
                <a:srgbClr val="83661D"/>
              </a:buClr>
              <a:buSzPct val="200000"/>
              <a:defRPr/>
            </a:pPr>
            <a:r>
              <a:rPr lang="es-MX" sz="24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4. </a:t>
            </a:r>
            <a:r>
              <a:rPr lang="es-MX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CONTROL SISTEMÁTICO DE TODO ANIMALES Y SEMEN </a:t>
            </a:r>
          </a:p>
          <a:p>
            <a:pPr marL="342900" indent="-342900" algn="ctr">
              <a:lnSpc>
                <a:spcPct val="200000"/>
              </a:lnSpc>
              <a:buClr>
                <a:srgbClr val="83661D"/>
              </a:buClr>
              <a:buSzPct val="200000"/>
              <a:defRPr/>
            </a:pPr>
            <a:r>
              <a:rPr lang="es-MX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QUE INGRESAN </a:t>
            </a:r>
          </a:p>
          <a:p>
            <a:pPr marL="342900" indent="-342900" algn="ctr">
              <a:lnSpc>
                <a:spcPct val="200000"/>
              </a:lnSpc>
              <a:buClr>
                <a:srgbClr val="83661D"/>
              </a:buClr>
              <a:buSzPct val="200000"/>
              <a:defRPr/>
            </a:pPr>
            <a:r>
              <a:rPr lang="es-MX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AL ESTABLECIMIENTO</a:t>
            </a:r>
          </a:p>
        </p:txBody>
      </p:sp>
    </p:spTree>
    <p:extLst>
      <p:ext uri="{BB962C8B-B14F-4D97-AF65-F5344CB8AC3E}">
        <p14:creationId xmlns:p14="http://schemas.microsoft.com/office/powerpoint/2010/main" val="2840887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logo of a company&#10;&#10;Description automatically generated">
            <a:extLst>
              <a:ext uri="{FF2B5EF4-FFF2-40B4-BE49-F238E27FC236}">
                <a16:creationId xmlns:a16="http://schemas.microsoft.com/office/drawing/2014/main" id="{8873711F-B4D3-D0DE-FDF7-3BA48FF7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735" y="138974"/>
            <a:ext cx="1695494" cy="726471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D3E3181B-3E3B-739C-33A5-18061147B950}"/>
              </a:ext>
            </a:extLst>
          </p:cNvPr>
          <p:cNvSpPr txBox="1">
            <a:spLocks noChangeArrowheads="1"/>
          </p:cNvSpPr>
          <p:nvPr/>
        </p:nvSpPr>
        <p:spPr>
          <a:xfrm>
            <a:off x="94129" y="1500935"/>
            <a:ext cx="12094823" cy="3245877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r>
              <a:rPr lang="es-MX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1. MUESTRA DE CARTÍLAGO DE OREJA A </a:t>
            </a:r>
            <a:r>
              <a:rPr lang="es-MX" sz="2200" b="1" i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TODOS LOS ANIMALES QUE INGRESAN. 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r>
              <a:rPr lang="es-MX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2.  EN UN ESTABLECIMIENTO INFECTADO </a:t>
            </a:r>
            <a:r>
              <a:rPr lang="es-MX" sz="2200" b="1" i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LOS TOROS NO VACUNADOS  </a:t>
            </a:r>
            <a:r>
              <a:rPr lang="es-MX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ELIMINAN VIRUS EN FORMA TRANSITORIA POR SEMEN.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r>
              <a:rPr lang="es-MX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3. EN INSEMINACION ARTIFICIAL </a:t>
            </a:r>
            <a:r>
              <a:rPr lang="es-MX" sz="2200" b="1" i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SI EL SÉMEN ESTA INFECTADO  </a:t>
            </a:r>
            <a:r>
              <a:rPr lang="es-MX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ES RESPONSABLE DEL NACIMIENTO DEL 10 % DE LOS TERNEROS INFECTADOS P.I.</a:t>
            </a:r>
          </a:p>
        </p:txBody>
      </p:sp>
    </p:spTree>
    <p:extLst>
      <p:ext uri="{BB962C8B-B14F-4D97-AF65-F5344CB8AC3E}">
        <p14:creationId xmlns:p14="http://schemas.microsoft.com/office/powerpoint/2010/main" val="25311114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logo of a company&#10;&#10;Description automatically generated">
            <a:extLst>
              <a:ext uri="{FF2B5EF4-FFF2-40B4-BE49-F238E27FC236}">
                <a16:creationId xmlns:a16="http://schemas.microsoft.com/office/drawing/2014/main" id="{8873711F-B4D3-D0DE-FDF7-3BA48FF7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594" y="2881993"/>
            <a:ext cx="255425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418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logo of a company&#10;&#10;Description automatically generated">
            <a:extLst>
              <a:ext uri="{FF2B5EF4-FFF2-40B4-BE49-F238E27FC236}">
                <a16:creationId xmlns:a16="http://schemas.microsoft.com/office/drawing/2014/main" id="{8873711F-B4D3-D0DE-FDF7-3BA48FF7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308" y="390374"/>
            <a:ext cx="1695494" cy="72647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CFE3067-8316-BC5C-C10B-7696D7104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495" y="1009103"/>
            <a:ext cx="885666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AR" sz="4800" b="1" dirty="0">
                <a:latin typeface="Verdana" panose="020B0604030504040204" pitchFamily="34" charset="0"/>
              </a:rPr>
              <a:t>4. CONTROLES EN LA COMERCIALIZACION DE MATERIAL REPRODUCTIVO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ES_tradnl" altLang="es-AR" sz="2400" b="1" dirty="0"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AR" sz="2000" b="1" dirty="0">
                <a:latin typeface="Verdana" panose="020B0604030504040204" pitchFamily="34" charset="0"/>
              </a:rPr>
              <a:t>(TOROS, VACAS, VAQUILLONAS, SEMEN, EMBRIONES)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ES_tradnl" altLang="es-AR" sz="2000" b="1" dirty="0"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AR" altLang="es-AR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9290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logo of a company&#10;&#10;Description automatically generated">
            <a:extLst>
              <a:ext uri="{FF2B5EF4-FFF2-40B4-BE49-F238E27FC236}">
                <a16:creationId xmlns:a16="http://schemas.microsoft.com/office/drawing/2014/main" id="{8873711F-B4D3-D0DE-FDF7-3BA48FF7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308" y="390374"/>
            <a:ext cx="1695494" cy="726471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464F6E10-89F1-1249-363E-9602F73FC247}"/>
              </a:ext>
            </a:extLst>
          </p:cNvPr>
          <p:cNvSpPr txBox="1">
            <a:spLocks noChangeArrowheads="1"/>
          </p:cNvSpPr>
          <p:nvPr/>
        </p:nvSpPr>
        <p:spPr>
          <a:xfrm>
            <a:off x="504198" y="390375"/>
            <a:ext cx="10603073" cy="474640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r>
              <a:rPr lang="es-MX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DIARREA VIRAL BOVINA</a:t>
            </a:r>
          </a:p>
          <a:p>
            <a:pPr algn="ctr"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r>
              <a:rPr lang="es-MX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TRANSMISIÓN POR SEMEN</a:t>
            </a:r>
          </a:p>
          <a:p>
            <a:pPr algn="ctr"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r>
              <a:rPr lang="es-MX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El virus de la DVB se excreta por semen tanto en los toros  Transitoriamente Infectados (TI), como en los persistentemente Infectados (PI)</a:t>
            </a:r>
          </a:p>
          <a:p>
            <a:pPr algn="ctr"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r>
              <a:rPr lang="es-MX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La infección se puede transmitir en a través de Servicio Natural como de Inseminación Artificial</a:t>
            </a:r>
          </a:p>
        </p:txBody>
      </p:sp>
    </p:spTree>
    <p:extLst>
      <p:ext uri="{BB962C8B-B14F-4D97-AF65-F5344CB8AC3E}">
        <p14:creationId xmlns:p14="http://schemas.microsoft.com/office/powerpoint/2010/main" val="3078457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logo of a company&#10;&#10;Description automatically generated">
            <a:extLst>
              <a:ext uri="{FF2B5EF4-FFF2-40B4-BE49-F238E27FC236}">
                <a16:creationId xmlns:a16="http://schemas.microsoft.com/office/drawing/2014/main" id="{8873711F-B4D3-D0DE-FDF7-3BA48FF7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0908" y="274939"/>
            <a:ext cx="1695494" cy="726471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556966D6-7CB0-7E51-668F-FF23466DD9FF}"/>
              </a:ext>
            </a:extLst>
          </p:cNvPr>
          <p:cNvSpPr txBox="1">
            <a:spLocks noChangeArrowheads="1"/>
          </p:cNvSpPr>
          <p:nvPr/>
        </p:nvSpPr>
        <p:spPr>
          <a:xfrm>
            <a:off x="363069" y="1331503"/>
            <a:ext cx="10367683" cy="485397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r>
              <a:rPr lang="es-MX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DIARREA VIRAL BOVINA</a:t>
            </a:r>
          </a:p>
          <a:p>
            <a:pPr algn="ctr"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r>
              <a:rPr lang="es-MX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TRANSMISIÓN POR TRANSFERENCIA DE EMBRIONES</a:t>
            </a:r>
          </a:p>
          <a:p>
            <a:pPr algn="ctr"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r>
              <a:rPr lang="es-MX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La transferencia de embriones obtenidos a partir de animales Transitoriamente Infectados (TI) y/o Persistentemente Infectados (PI), puede dar lugar a la infección de vacas receptoras.</a:t>
            </a:r>
          </a:p>
        </p:txBody>
      </p:sp>
    </p:spTree>
    <p:extLst>
      <p:ext uri="{BB962C8B-B14F-4D97-AF65-F5344CB8AC3E}">
        <p14:creationId xmlns:p14="http://schemas.microsoft.com/office/powerpoint/2010/main" val="1117663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go of a company&#10;&#10;Description automatically generated">
            <a:extLst>
              <a:ext uri="{FF2B5EF4-FFF2-40B4-BE49-F238E27FC236}">
                <a16:creationId xmlns:a16="http://schemas.microsoft.com/office/drawing/2014/main" id="{0E227F2A-578C-8421-BA27-2C5F87D2A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842" y="254671"/>
            <a:ext cx="1722665" cy="741087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E322504-2D02-9093-9877-E9FFED655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501079"/>
              </p:ext>
            </p:extLst>
          </p:nvPr>
        </p:nvGraphicFramePr>
        <p:xfrm>
          <a:off x="820644" y="1269160"/>
          <a:ext cx="8891588" cy="519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3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9083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TIPO DE EXPLOTACION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FACTOR DER RIESGO</a:t>
                      </a: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96">
                <a:tc>
                  <a:txBody>
                    <a:bodyPr/>
                    <a:lstStyle/>
                    <a:p>
                      <a:r>
                        <a:rPr lang="es-E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Centros de reproducción e IA</a:t>
                      </a:r>
                      <a:endParaRPr lang="es-ES" sz="2000" b="1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/>
                        <a:t>+++</a:t>
                      </a: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96">
                <a:tc>
                  <a:txBody>
                    <a:bodyPr/>
                    <a:lstStyle/>
                    <a:p>
                      <a:r>
                        <a:rPr lang="es-E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Establecimientos que comercializan reproductores</a:t>
                      </a:r>
                      <a:endParaRPr lang="es-ES" sz="2000" b="1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/>
                        <a:t>+++</a:t>
                      </a: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6063">
                <a:tc>
                  <a:txBody>
                    <a:bodyPr/>
                    <a:lstStyle/>
                    <a:p>
                      <a:r>
                        <a:rPr lang="es-E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Cualquier establecimiento ganadero donde:</a:t>
                      </a:r>
                    </a:p>
                    <a:p>
                      <a:r>
                        <a:rPr lang="es-E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Hubo enfermedad de las mucosas.</a:t>
                      </a:r>
                    </a:p>
                    <a:p>
                      <a:r>
                        <a:rPr lang="es-E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Terneros con malformaciones congénitas.</a:t>
                      </a:r>
                      <a:endParaRPr lang="es-ES" sz="2000" b="1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/>
                        <a:t>++</a:t>
                      </a: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196">
                <a:tc>
                  <a:txBody>
                    <a:bodyPr/>
                    <a:lstStyle/>
                    <a:p>
                      <a:r>
                        <a:rPr lang="es-E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Establecimientos con bajos índices reproductivos sin causa</a:t>
                      </a:r>
                    </a:p>
                    <a:p>
                      <a:r>
                        <a:rPr lang="es-E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aparente.</a:t>
                      </a:r>
                      <a:endParaRPr lang="es-ES" sz="2000" b="1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/>
                        <a:t>+</a:t>
                      </a: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196">
                <a:tc>
                  <a:txBody>
                    <a:bodyPr/>
                    <a:lstStyle/>
                    <a:p>
                      <a:r>
                        <a:rPr lang="es-E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Explotaciones ganaderas (carne/leche) donde hay ingreso</a:t>
                      </a:r>
                    </a:p>
                    <a:p>
                      <a:r>
                        <a:rPr lang="es-E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frecuente de animales</a:t>
                      </a:r>
                      <a:endParaRPr lang="es-ES" sz="2000" b="1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/>
                        <a:t>+</a:t>
                      </a: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196">
                <a:tc>
                  <a:txBody>
                    <a:bodyPr/>
                    <a:lstStyle/>
                    <a:p>
                      <a:r>
                        <a:rPr lang="es-E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Rodeos “cerrados”</a:t>
                      </a:r>
                      <a:endParaRPr lang="es-ES" sz="2000" b="1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/>
                        <a:t>-</a:t>
                      </a: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 Box 3">
            <a:extLst>
              <a:ext uri="{FF2B5EF4-FFF2-40B4-BE49-F238E27FC236}">
                <a16:creationId xmlns:a16="http://schemas.microsoft.com/office/drawing/2014/main" id="{47231A3D-4154-191C-2A1C-BA87EACE0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644" y="254671"/>
            <a:ext cx="8891588" cy="807686"/>
          </a:xfrm>
          <a:prstGeom prst="rect">
            <a:avLst/>
          </a:prstGeom>
          <a:noFill/>
          <a:ln w="381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r>
              <a:rPr lang="es-ES" b="1" dirty="0"/>
              <a:t>PRIORIDADES PARA EL SANEAMIENTO DE DVB SEGÚN FACTOR DE RIESGO</a:t>
            </a:r>
          </a:p>
          <a:p>
            <a:pPr algn="ctr">
              <a:defRPr/>
            </a:pPr>
            <a:r>
              <a:rPr lang="es-ES" sz="16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(Dr. Anselmo </a:t>
            </a:r>
            <a:r>
              <a:rPr lang="es-ES" sz="1600" b="1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Odeon</a:t>
            </a:r>
            <a:r>
              <a:rPr lang="es-ES" sz="16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. INTA Balcarce)</a:t>
            </a:r>
            <a:endParaRPr lang="es-MX" sz="1600" b="1" kern="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2348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8">
            <a:extLst>
              <a:ext uri="{FF2B5EF4-FFF2-40B4-BE49-F238E27FC236}">
                <a16:creationId xmlns:a16="http://schemas.microsoft.com/office/drawing/2014/main" id="{3125A975-D2E9-66B1-FCCD-C926D5C2E9A8}"/>
              </a:ext>
            </a:extLst>
          </p:cNvPr>
          <p:cNvGrpSpPr>
            <a:grpSpLocks/>
          </p:cNvGrpSpPr>
          <p:nvPr/>
        </p:nvGrpSpPr>
        <p:grpSpPr bwMode="auto">
          <a:xfrm>
            <a:off x="2122489" y="1849439"/>
            <a:ext cx="4581525" cy="947737"/>
            <a:chOff x="1060" y="1407"/>
            <a:chExt cx="2886" cy="597"/>
          </a:xfrm>
        </p:grpSpPr>
        <p:cxnSp>
          <p:nvCxnSpPr>
            <p:cNvPr id="39972" name="AutoShape 96">
              <a:extLst>
                <a:ext uri="{FF2B5EF4-FFF2-40B4-BE49-F238E27FC236}">
                  <a16:creationId xmlns:a16="http://schemas.microsoft.com/office/drawing/2014/main" id="{FE420719-7E0E-1AE1-8573-57B3E2A80E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2157" y="1407"/>
              <a:ext cx="1789" cy="223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FF99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76" name="Text Box 94">
              <a:extLst>
                <a:ext uri="{FF2B5EF4-FFF2-40B4-BE49-F238E27FC236}">
                  <a16:creationId xmlns:a16="http://schemas.microsoft.com/office/drawing/2014/main" id="{F4424D3B-14E1-9B39-628B-73BE9A8B87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" y="1733"/>
              <a:ext cx="2592" cy="27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s-AR" sz="2200" b="1" u="sng" dirty="0">
                  <a:latin typeface="Verdana" panose="020B0604030504040204" pitchFamily="34" charset="0"/>
                </a:rPr>
                <a:t>MÁS frecuente</a:t>
              </a:r>
              <a:r>
                <a:rPr lang="es-AR" sz="2200" b="1" dirty="0">
                  <a:latin typeface="Verdana" panose="020B0604030504040204" pitchFamily="34" charset="0"/>
                </a:rPr>
                <a:t>:</a:t>
              </a:r>
              <a:endParaRPr lang="es-ES" sz="2200" b="1" u="sng" dirty="0">
                <a:latin typeface="Verdana" panose="020B0604030504040204" pitchFamily="34" charset="0"/>
              </a:endParaRPr>
            </a:p>
          </p:txBody>
        </p:sp>
      </p:grpSp>
      <p:grpSp>
        <p:nvGrpSpPr>
          <p:cNvPr id="3" name="Group 139">
            <a:extLst>
              <a:ext uri="{FF2B5EF4-FFF2-40B4-BE49-F238E27FC236}">
                <a16:creationId xmlns:a16="http://schemas.microsoft.com/office/drawing/2014/main" id="{2DCD37F8-6596-01AC-2D7D-3C92872F365E}"/>
              </a:ext>
            </a:extLst>
          </p:cNvPr>
          <p:cNvGrpSpPr>
            <a:grpSpLocks/>
          </p:cNvGrpSpPr>
          <p:nvPr/>
        </p:nvGrpSpPr>
        <p:grpSpPr bwMode="auto">
          <a:xfrm>
            <a:off x="7177089" y="1847850"/>
            <a:ext cx="3648075" cy="1263650"/>
            <a:chOff x="3922" y="1435"/>
            <a:chExt cx="1742" cy="796"/>
          </a:xfrm>
        </p:grpSpPr>
        <p:cxnSp>
          <p:nvCxnSpPr>
            <p:cNvPr id="39969" name="AutoShape 97">
              <a:extLst>
                <a:ext uri="{FF2B5EF4-FFF2-40B4-BE49-F238E27FC236}">
                  <a16:creationId xmlns:a16="http://schemas.microsoft.com/office/drawing/2014/main" id="{EC1080D4-C85D-FD35-02A2-CDEFBD791F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66" y="1435"/>
              <a:ext cx="849" cy="123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FF99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70" name="Text Box 95">
              <a:extLst>
                <a:ext uri="{FF2B5EF4-FFF2-40B4-BE49-F238E27FC236}">
                  <a16:creationId xmlns:a16="http://schemas.microsoft.com/office/drawing/2014/main" id="{6D94D0EF-8144-4991-36D5-93BF9CF042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" y="1658"/>
              <a:ext cx="16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AR" altLang="es-AR" sz="1800" b="1">
                  <a:solidFill>
                    <a:srgbClr val="000000"/>
                  </a:solidFill>
                  <a:latin typeface="Verdana" panose="020B0604030504040204" pitchFamily="34" charset="0"/>
                </a:rPr>
                <a:t>MENOS frecuente:</a:t>
              </a:r>
              <a:endParaRPr lang="es-ES" altLang="es-AR" sz="1800" b="1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9971" name="Text Box 136">
              <a:extLst>
                <a:ext uri="{FF2B5EF4-FFF2-40B4-BE49-F238E27FC236}">
                  <a16:creationId xmlns:a16="http://schemas.microsoft.com/office/drawing/2014/main" id="{671C7E75-EF27-B5AA-1854-5EA38FE31A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2" y="1884"/>
              <a:ext cx="1698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50000"/>
                </a:spcBef>
                <a:buClr>
                  <a:srgbClr val="FF9900"/>
                </a:buClr>
                <a:buFont typeface="Wingdings" panose="05000000000000000000" pitchFamily="2" charset="2"/>
                <a:buChar char="§"/>
              </a:pPr>
              <a:r>
                <a:rPr lang="es-AR" altLang="es-AR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 </a:t>
              </a:r>
              <a:r>
                <a:rPr lang="es-AR" altLang="es-AR" sz="12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Semen de toros baja carga </a:t>
              </a:r>
              <a:r>
                <a:rPr lang="es-AR" altLang="es-AR" sz="1200" b="1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proviral</a:t>
              </a:r>
              <a:endParaRPr lang="es-AR" altLang="es-AR" sz="1200" b="1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  <a:p>
              <a:pPr eaLnBrk="1" hangingPunct="1">
                <a:lnSpc>
                  <a:spcPct val="85000"/>
                </a:lnSpc>
                <a:spcBef>
                  <a:spcPct val="50000"/>
                </a:spcBef>
                <a:buClr>
                  <a:srgbClr val="FF9900"/>
                </a:buClr>
                <a:buFont typeface="Wingdings" panose="05000000000000000000" pitchFamily="2" charset="2"/>
                <a:buChar char="§"/>
              </a:pPr>
              <a:r>
                <a:rPr lang="es-AR" altLang="es-AR" sz="12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 Calostro</a:t>
              </a:r>
              <a:endParaRPr lang="es-ES" altLang="es-AR" sz="1200" b="1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39940" name="Text Box 86">
            <a:extLst>
              <a:ext uri="{FF2B5EF4-FFF2-40B4-BE49-F238E27FC236}">
                <a16:creationId xmlns:a16="http://schemas.microsoft.com/office/drawing/2014/main" id="{A09DE608-85DA-B295-8A38-454641A7A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6" y="669926"/>
            <a:ext cx="2695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AR" altLang="es-AR" sz="1800" b="1">
                <a:solidFill>
                  <a:srgbClr val="000000"/>
                </a:solidFill>
                <a:latin typeface="Verdana" panose="020B0604030504040204" pitchFamily="34" charset="0"/>
              </a:rPr>
              <a:t>MENOS frecuente:</a:t>
            </a:r>
            <a:endParaRPr lang="es-ES" altLang="es-AR" sz="18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4345" name="Text Box 87">
            <a:extLst>
              <a:ext uri="{FF2B5EF4-FFF2-40B4-BE49-F238E27FC236}">
                <a16:creationId xmlns:a16="http://schemas.microsoft.com/office/drawing/2014/main" id="{2B1C9F1B-F2F1-5060-7717-177E414BF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0664" y="617539"/>
            <a:ext cx="3176587" cy="473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s-AR" sz="2500" b="1" u="sng" dirty="0">
                <a:latin typeface="Verdana" panose="020B0604030504040204" pitchFamily="34" charset="0"/>
              </a:rPr>
              <a:t>MÁS frecuente</a:t>
            </a:r>
            <a:r>
              <a:rPr lang="es-AR" sz="2500" b="1" dirty="0">
                <a:latin typeface="Verdana" panose="020B0604030504040204" pitchFamily="34" charset="0"/>
              </a:rPr>
              <a:t>:</a:t>
            </a:r>
            <a:endParaRPr lang="es-ES" sz="2500" b="1" u="sng" dirty="0">
              <a:latin typeface="Verdana" panose="020B0604030504040204" pitchFamily="34" charset="0"/>
            </a:endParaRPr>
          </a:p>
        </p:txBody>
      </p:sp>
      <p:sp>
        <p:nvSpPr>
          <p:cNvPr id="39942" name="Text Box 91">
            <a:extLst>
              <a:ext uri="{FF2B5EF4-FFF2-40B4-BE49-F238E27FC236}">
                <a16:creationId xmlns:a16="http://schemas.microsoft.com/office/drawing/2014/main" id="{BA222708-6D29-649E-934A-6D876FB44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850" y="1079500"/>
            <a:ext cx="3124200" cy="369332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AR" altLang="es-AR" sz="1800" b="1">
                <a:solidFill>
                  <a:srgbClr val="000000"/>
                </a:solidFill>
                <a:latin typeface="Verdana" panose="020B0604030504040204" pitchFamily="34" charset="0"/>
              </a:rPr>
              <a:t>ANTES del nacimiento</a:t>
            </a:r>
            <a:endParaRPr lang="es-ES" altLang="es-AR" sz="18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4347" name="Text Box 92">
            <a:extLst>
              <a:ext uri="{FF2B5EF4-FFF2-40B4-BE49-F238E27FC236}">
                <a16:creationId xmlns:a16="http://schemas.microsoft.com/office/drawing/2014/main" id="{429AFF3F-8FB6-3052-B6FC-E021EA5CF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0" y="1222376"/>
            <a:ext cx="4419600" cy="461963"/>
          </a:xfrm>
          <a:prstGeom prst="rect">
            <a:avLst/>
          </a:prstGeom>
          <a:solidFill>
            <a:schemeClr val="accent2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s-AR" sz="2400" b="1" dirty="0">
                <a:latin typeface="Verdana" panose="020B0604030504040204" pitchFamily="34" charset="0"/>
              </a:rPr>
              <a:t>DESPUÉS del nacimiento</a:t>
            </a:r>
            <a:endParaRPr lang="es-ES" sz="2400" b="1" dirty="0">
              <a:latin typeface="Verdana" panose="020B0604030504040204" pitchFamily="34" charset="0"/>
            </a:endParaRPr>
          </a:p>
        </p:txBody>
      </p:sp>
      <p:sp>
        <p:nvSpPr>
          <p:cNvPr id="39944" name="Text Box 93">
            <a:extLst>
              <a:ext uri="{FF2B5EF4-FFF2-40B4-BE49-F238E27FC236}">
                <a16:creationId xmlns:a16="http://schemas.microsoft.com/office/drawing/2014/main" id="{EDFE1F5F-3052-CCF0-BDE7-2049E5B20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0" y="1535114"/>
            <a:ext cx="2495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AR" altLang="es-AR" sz="1400" b="1">
                <a:solidFill>
                  <a:srgbClr val="000000"/>
                </a:solidFill>
                <a:latin typeface="Verdana" panose="020B0604030504040204" pitchFamily="34" charset="0"/>
              </a:rPr>
              <a:t>( 10%)</a:t>
            </a:r>
            <a:endParaRPr lang="es-ES" altLang="es-AR" sz="14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12425" name="Group 137">
            <a:extLst>
              <a:ext uri="{FF2B5EF4-FFF2-40B4-BE49-F238E27FC236}">
                <a16:creationId xmlns:a16="http://schemas.microsoft.com/office/drawing/2014/main" id="{53699BD3-8114-3D7B-7BFA-F390CA1B1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639642"/>
              </p:ext>
            </p:extLst>
          </p:nvPr>
        </p:nvGraphicFramePr>
        <p:xfrm>
          <a:off x="1593851" y="2986089"/>
          <a:ext cx="5127625" cy="1735137"/>
        </p:xfrm>
        <a:graphic>
          <a:graphicData uri="http://schemas.openxmlformats.org/drawingml/2006/table">
            <a:tbl>
              <a:tblPr/>
              <a:tblGrid>
                <a:gridCol w="512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SANGRE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6" marR="91436" marT="45687" marB="45687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FFDE9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A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s-AR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AGUJAS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A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GUANTES DE TACTO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A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MATERIAL DE CIRUGÍA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A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LECHE “ASCENDENTE”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A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caravanas - pipetas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A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¿insectos hematófagos (tábanos)?</a:t>
                      </a: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6" marR="91436" marT="45687" marB="45687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Group 137">
            <a:extLst>
              <a:ext uri="{FF2B5EF4-FFF2-40B4-BE49-F238E27FC236}">
                <a16:creationId xmlns:a16="http://schemas.microsoft.com/office/drawing/2014/main" id="{AF7CC91D-F39F-340E-2CF4-5217CFEB8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09236"/>
              </p:ext>
            </p:extLst>
          </p:nvPr>
        </p:nvGraphicFramePr>
        <p:xfrm>
          <a:off x="1616076" y="5084763"/>
          <a:ext cx="5127625" cy="693738"/>
        </p:xfrm>
        <a:graphic>
          <a:graphicData uri="http://schemas.openxmlformats.org/drawingml/2006/table">
            <a:tbl>
              <a:tblPr/>
              <a:tblGrid>
                <a:gridCol w="512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1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“SEMEN”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6" marR="91436" marT="45695" marB="45695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FFDE9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A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s-A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TOROS CON ALTA CARGA PROVIRAL</a:t>
                      </a:r>
                      <a:endParaRPr kumimoji="0" lang="es-E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91436" marR="91436" marT="45695" marB="45695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Group 137">
            <a:extLst>
              <a:ext uri="{FF2B5EF4-FFF2-40B4-BE49-F238E27FC236}">
                <a16:creationId xmlns:a16="http://schemas.microsoft.com/office/drawing/2014/main" id="{66DDED71-6C82-6D71-18D5-533C0634F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965808"/>
              </p:ext>
            </p:extLst>
          </p:nvPr>
        </p:nvGraphicFramePr>
        <p:xfrm>
          <a:off x="7216776" y="4818064"/>
          <a:ext cx="3298825" cy="1895475"/>
        </p:xfrm>
        <a:graphic>
          <a:graphicData uri="http://schemas.openxmlformats.org/drawingml/2006/table">
            <a:tbl>
              <a:tblPr/>
              <a:tblGrid>
                <a:gridCol w="3298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95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s-ES" sz="20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“La </a:t>
                      </a:r>
                      <a:r>
                        <a:rPr lang="es-ES" sz="2000" b="1" i="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mitad</a:t>
                      </a:r>
                      <a:r>
                        <a:rPr lang="es-ES" sz="20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las pajuelas que analizamos por año en el INTA </a:t>
                      </a:r>
                      <a:r>
                        <a:rPr lang="es-ES" sz="2000" b="1" i="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tiene virus o </a:t>
                      </a:r>
                      <a:r>
                        <a:rPr lang="es-ES" sz="2000" b="1" i="0" u="sng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provirus</a:t>
                      </a:r>
                      <a:r>
                        <a:rPr lang="es-ES" sz="20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14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Dra.</a:t>
                      </a:r>
                      <a:r>
                        <a:rPr lang="es-ES" sz="1400" b="1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Karina Trono – INTA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14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 María 15-05-18</a:t>
                      </a:r>
                      <a:endParaRPr kumimoji="0" lang="es-E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582" marB="45582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9967" name="AutoShape 96">
            <a:extLst>
              <a:ext uri="{FF2B5EF4-FFF2-40B4-BE49-F238E27FC236}">
                <a16:creationId xmlns:a16="http://schemas.microsoft.com/office/drawing/2014/main" id="{4B2A4D39-E69D-0C2A-63C4-DA82B3B11B4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743700" y="5418139"/>
            <a:ext cx="471488" cy="14287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 Box 92">
            <a:extLst>
              <a:ext uri="{FF2B5EF4-FFF2-40B4-BE49-F238E27FC236}">
                <a16:creationId xmlns:a16="http://schemas.microsoft.com/office/drawing/2014/main" id="{C1AB1BD1-B65D-F2D7-F434-7E70A4616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0" y="73026"/>
            <a:ext cx="8305800" cy="461963"/>
          </a:xfrm>
          <a:prstGeom prst="rect">
            <a:avLst/>
          </a:prstGeom>
          <a:solidFill>
            <a:schemeClr val="accent2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s-AR" sz="2400" b="1" dirty="0">
                <a:latin typeface="Verdana" panose="020B0604030504040204" pitchFamily="34" charset="0"/>
              </a:rPr>
              <a:t>LEUCOSIS: TRANSMISION</a:t>
            </a:r>
            <a:endParaRPr lang="es-ES" sz="2400" b="1" dirty="0">
              <a:latin typeface="Verdana" panose="020B0604030504040204" pitchFamily="34" charset="0"/>
            </a:endParaRPr>
          </a:p>
        </p:txBody>
      </p:sp>
      <p:pic>
        <p:nvPicPr>
          <p:cNvPr id="5" name="Picture 6" descr="A logo of a company&#10;&#10;Description automatically generated">
            <a:extLst>
              <a:ext uri="{FF2B5EF4-FFF2-40B4-BE49-F238E27FC236}">
                <a16:creationId xmlns:a16="http://schemas.microsoft.com/office/drawing/2014/main" id="{F3EA5E5D-D8C8-2750-748C-117218819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169" y="73026"/>
            <a:ext cx="1695494" cy="726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logo of a company&#10;&#10;Description automatically generated">
            <a:extLst>
              <a:ext uri="{FF2B5EF4-FFF2-40B4-BE49-F238E27FC236}">
                <a16:creationId xmlns:a16="http://schemas.microsoft.com/office/drawing/2014/main" id="{8873711F-B4D3-D0DE-FDF7-3BA48FF7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308" y="390374"/>
            <a:ext cx="1695494" cy="726471"/>
          </a:xfrm>
          <a:prstGeom prst="rect">
            <a:avLst/>
          </a:prstGeom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BF354F7B-CD1A-9F28-1A74-1A2C345C6AF0}"/>
              </a:ext>
            </a:extLst>
          </p:cNvPr>
          <p:cNvSpPr>
            <a:spLocks/>
          </p:cNvSpPr>
          <p:nvPr/>
        </p:nvSpPr>
        <p:spPr bwMode="auto">
          <a:xfrm>
            <a:off x="1362636" y="957262"/>
            <a:ext cx="9144000" cy="43053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s-AR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1. CONCEPTOS </a:t>
            </a:r>
          </a:p>
          <a:p>
            <a:pPr algn="ctr" eaLnBrk="1" hangingPunct="1">
              <a:defRPr/>
            </a:pPr>
            <a:r>
              <a:rPr lang="es-AR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SOBRE </a:t>
            </a:r>
          </a:p>
          <a:p>
            <a:pPr algn="ctr" eaLnBrk="1" hangingPunct="1">
              <a:defRPr/>
            </a:pPr>
            <a:r>
              <a:rPr lang="es-AR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DIARREA VIRAL BOVINA</a:t>
            </a:r>
          </a:p>
        </p:txBody>
      </p:sp>
    </p:spTree>
    <p:extLst>
      <p:ext uri="{BB962C8B-B14F-4D97-AF65-F5344CB8AC3E}">
        <p14:creationId xmlns:p14="http://schemas.microsoft.com/office/powerpoint/2010/main" val="37978910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logo of a company&#10;&#10;Description automatically generated">
            <a:extLst>
              <a:ext uri="{FF2B5EF4-FFF2-40B4-BE49-F238E27FC236}">
                <a16:creationId xmlns:a16="http://schemas.microsoft.com/office/drawing/2014/main" id="{8873711F-B4D3-D0DE-FDF7-3BA48FF7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308" y="390374"/>
            <a:ext cx="1695494" cy="726471"/>
          </a:xfrm>
          <a:prstGeom prst="rect">
            <a:avLst/>
          </a:prstGeom>
        </p:spPr>
      </p:pic>
      <p:sp>
        <p:nvSpPr>
          <p:cNvPr id="2" name="Rectangle 153">
            <a:extLst>
              <a:ext uri="{FF2B5EF4-FFF2-40B4-BE49-F238E27FC236}">
                <a16:creationId xmlns:a16="http://schemas.microsoft.com/office/drawing/2014/main" id="{CE3E8FAA-C1F7-196C-771F-E3796D36F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297" y="159646"/>
            <a:ext cx="7837487" cy="5032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AR" sz="2800" b="1" dirty="0">
                <a:latin typeface="Tahoma" panose="020B0604030504040204" pitchFamily="34" charset="0"/>
              </a:rPr>
              <a:t>NEOSPOROSISI BOVINA</a:t>
            </a:r>
          </a:p>
        </p:txBody>
      </p:sp>
      <p:sp>
        <p:nvSpPr>
          <p:cNvPr id="3" name="Rectangle 153">
            <a:extLst>
              <a:ext uri="{FF2B5EF4-FFF2-40B4-BE49-F238E27FC236}">
                <a16:creationId xmlns:a16="http://schemas.microsoft.com/office/drawing/2014/main" id="{18677B70-AD63-8640-4A10-D6B79D1A3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090" y="823856"/>
            <a:ext cx="8904456" cy="425390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>
                <a:solidFill>
                  <a:srgbClr val="000000"/>
                </a:solidFill>
                <a:latin typeface="Tahoma" charset="0"/>
              </a:rPr>
              <a:t>¿ ¿CONFIRMACIÓN DE LA PRESENCIA DE A.D.N. DE </a:t>
            </a:r>
            <a:r>
              <a:rPr lang="es-ES" sz="2400" b="1" i="1" dirty="0" err="1">
                <a:solidFill>
                  <a:srgbClr val="000000"/>
                </a:solidFill>
                <a:latin typeface="Tahoma" charset="0"/>
              </a:rPr>
              <a:t>Neospora</a:t>
            </a:r>
            <a:r>
              <a:rPr lang="es-ES" sz="2400" b="1" i="1" dirty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es-ES" sz="2400" b="1" i="1" dirty="0" err="1">
                <a:solidFill>
                  <a:srgbClr val="000000"/>
                </a:solidFill>
                <a:latin typeface="Tahoma" charset="0"/>
              </a:rPr>
              <a:t>caninum</a:t>
            </a:r>
            <a:r>
              <a:rPr lang="es-ES" sz="2400" b="1" dirty="0">
                <a:solidFill>
                  <a:srgbClr val="000000"/>
                </a:solidFill>
                <a:latin typeface="Tahoma" charset="0"/>
              </a:rPr>
              <a:t> </a:t>
            </a:r>
          </a:p>
          <a:p>
            <a:pPr algn="ctr">
              <a:defRPr/>
            </a:pPr>
            <a:endParaRPr lang="es-ES" sz="2400" b="1" dirty="0">
              <a:solidFill>
                <a:srgbClr val="000000"/>
              </a:solidFill>
              <a:latin typeface="Tahoma" charset="0"/>
            </a:endParaRPr>
          </a:p>
          <a:p>
            <a:pPr algn="ctr">
              <a:defRPr/>
            </a:pPr>
            <a:r>
              <a:rPr lang="es-ES" sz="2400" b="1" u="sng" dirty="0">
                <a:solidFill>
                  <a:schemeClr val="tx1"/>
                </a:solidFill>
                <a:latin typeface="Tahoma" charset="0"/>
              </a:rPr>
              <a:t>EN EL SEMEN DE TOROS ??</a:t>
            </a:r>
          </a:p>
          <a:p>
            <a:pPr algn="ctr">
              <a:defRPr/>
            </a:pPr>
            <a:endParaRPr lang="es-ES" sz="2400" b="1" dirty="0">
              <a:solidFill>
                <a:srgbClr val="000000"/>
              </a:solidFill>
              <a:latin typeface="Tahoma" charset="0"/>
            </a:endParaRPr>
          </a:p>
          <a:p>
            <a:pPr algn="ctr">
              <a:defRPr/>
            </a:pPr>
            <a:r>
              <a:rPr lang="es-ES" sz="2400" b="1" dirty="0">
                <a:solidFill>
                  <a:srgbClr val="000000"/>
                </a:solidFill>
                <a:latin typeface="Tahoma" charset="0"/>
              </a:rPr>
              <a:t>Y LA TRANSMISIÓN INTRAUTERINA EN VAQUILLONAS INFECTADAS CON “SEMEN CONTAMINADO” CON TAQUIZOITOS </a:t>
            </a:r>
          </a:p>
          <a:p>
            <a:pPr algn="ctr">
              <a:defRPr/>
            </a:pPr>
            <a:endParaRPr lang="es-ES" sz="2400" b="1" dirty="0">
              <a:solidFill>
                <a:srgbClr val="000000"/>
              </a:solidFill>
              <a:latin typeface="Tahoma" charset="0"/>
            </a:endParaRPr>
          </a:p>
          <a:p>
            <a:pPr algn="ctr">
              <a:defRPr/>
            </a:pPr>
            <a:r>
              <a:rPr lang="es-ES" sz="2400" b="1" dirty="0">
                <a:solidFill>
                  <a:srgbClr val="000000"/>
                </a:solidFill>
                <a:latin typeface="Tahoma" charset="0"/>
              </a:rPr>
              <a:t>OBLIGA A PENSAR EN ESTRATEGIAS REPRODUCTIVAS APLICABLES AL CONTROL DE LA ENFERMEDAD</a:t>
            </a:r>
          </a:p>
        </p:txBody>
      </p:sp>
    </p:spTree>
    <p:extLst>
      <p:ext uri="{BB962C8B-B14F-4D97-AF65-F5344CB8AC3E}">
        <p14:creationId xmlns:p14="http://schemas.microsoft.com/office/powerpoint/2010/main" val="23882502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 orange square&#10;&#10;Description automatically generated">
            <a:extLst>
              <a:ext uri="{FF2B5EF4-FFF2-40B4-BE49-F238E27FC236}">
                <a16:creationId xmlns:a16="http://schemas.microsoft.com/office/drawing/2014/main" id="{F15BDAC2-DEDB-6952-C4B1-4AECA0918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350" y="-2826"/>
            <a:ext cx="12390664" cy="69112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E30150-0ABA-481A-EFEC-A0BB57F0DB69}"/>
              </a:ext>
            </a:extLst>
          </p:cNvPr>
          <p:cNvSpPr txBox="1"/>
          <p:nvPr/>
        </p:nvSpPr>
        <p:spPr>
          <a:xfrm>
            <a:off x="2716306" y="2049554"/>
            <a:ext cx="8875058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altLang="es-AR" sz="4400" b="1" dirty="0">
                <a:latin typeface="Verdana" panose="020B0604030504040204" pitchFamily="34" charset="0"/>
              </a:rPr>
              <a:t>¿ IMPLEMENTACIÓN DE UN PROTOCOLO UNICO A NIVEL NACIONAL ?</a:t>
            </a:r>
          </a:p>
        </p:txBody>
      </p:sp>
    </p:spTree>
    <p:extLst>
      <p:ext uri="{BB962C8B-B14F-4D97-AF65-F5344CB8AC3E}">
        <p14:creationId xmlns:p14="http://schemas.microsoft.com/office/powerpoint/2010/main" val="23610786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logo of a company&#10;&#10;Description automatically generated">
            <a:extLst>
              <a:ext uri="{FF2B5EF4-FFF2-40B4-BE49-F238E27FC236}">
                <a16:creationId xmlns:a16="http://schemas.microsoft.com/office/drawing/2014/main" id="{8873711F-B4D3-D0DE-FDF7-3BA48FF7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308" y="390374"/>
            <a:ext cx="1695494" cy="726471"/>
          </a:xfrm>
          <a:prstGeom prst="rect">
            <a:avLst/>
          </a:prstGeom>
        </p:spPr>
      </p:pic>
      <p:sp>
        <p:nvSpPr>
          <p:cNvPr id="44034" name="Rectangle 61">
            <a:extLst>
              <a:ext uri="{FF2B5EF4-FFF2-40B4-BE49-F238E27FC236}">
                <a16:creationId xmlns:a16="http://schemas.microsoft.com/office/drawing/2014/main" id="{EB2811D4-AE5F-3EE3-58D7-12DC1092F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40" y="1650293"/>
            <a:ext cx="8785225" cy="685800"/>
          </a:xfrm>
          <a:prstGeom prst="rect">
            <a:avLst/>
          </a:prstGeom>
          <a:solidFill>
            <a:schemeClr val="accent2"/>
          </a:solidFill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22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s-ES_tradnl" altLang="es-AR" sz="2200" b="1" dirty="0">
                <a:latin typeface="Verdana" panose="020B0604030504040204" pitchFamily="34" charset="0"/>
              </a:rPr>
              <a:t>CONTROLES EN LA COMERCIALIZACIÓN DE MATERIAL REPRODUCTIVO</a:t>
            </a:r>
          </a:p>
        </p:txBody>
      </p:sp>
      <p:sp>
        <p:nvSpPr>
          <p:cNvPr id="44036" name="Rectangle 61">
            <a:extLst>
              <a:ext uri="{FF2B5EF4-FFF2-40B4-BE49-F238E27FC236}">
                <a16:creationId xmlns:a16="http://schemas.microsoft.com/office/drawing/2014/main" id="{85BB4DCE-2434-D630-973D-A223CC9B1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41" y="3823541"/>
            <a:ext cx="8785225" cy="685800"/>
          </a:xfrm>
          <a:prstGeom prst="rect">
            <a:avLst/>
          </a:prstGeom>
          <a:solidFill>
            <a:schemeClr val="accent2"/>
          </a:solidFill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es-AR" sz="16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1800" b="1" dirty="0">
                <a:latin typeface="Verdana" panose="020B0604030504040204" pitchFamily="34" charset="0"/>
              </a:rPr>
              <a:t>IMPLEMENTACIÓN DE UN PROTOCOLO ÚNICO A NIVEL NACIONAL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1800" b="1" dirty="0">
                <a:latin typeface="Verdana" panose="020B0604030504040204" pitchFamily="34" charset="0"/>
              </a:rPr>
              <a:t>(TOROS, VACAS, VAQUILLONAS, SEMEN, EMBRIONES)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es-AR" sz="16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2322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logo of a company&#10;&#10;Description automatically generated">
            <a:extLst>
              <a:ext uri="{FF2B5EF4-FFF2-40B4-BE49-F238E27FC236}">
                <a16:creationId xmlns:a16="http://schemas.microsoft.com/office/drawing/2014/main" id="{8873711F-B4D3-D0DE-FDF7-3BA48FF7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308" y="390374"/>
            <a:ext cx="1695494" cy="726471"/>
          </a:xfrm>
          <a:prstGeom prst="rect">
            <a:avLst/>
          </a:prstGeom>
        </p:spPr>
      </p:pic>
      <p:sp>
        <p:nvSpPr>
          <p:cNvPr id="44035" name="Text Box 94">
            <a:extLst>
              <a:ext uri="{FF2B5EF4-FFF2-40B4-BE49-F238E27FC236}">
                <a16:creationId xmlns:a16="http://schemas.microsoft.com/office/drawing/2014/main" id="{88C6CC1D-9547-4C72-F843-9EAB9911C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8" y="647739"/>
            <a:ext cx="8785225" cy="9382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C67600"/>
              </a:buClr>
              <a:buFontTx/>
              <a:buNone/>
            </a:pPr>
            <a:r>
              <a:rPr lang="es-ES_tradnl" altLang="es-AR" sz="2200" b="1" dirty="0">
                <a:latin typeface="Verdana" panose="020B0604030504040204" pitchFamily="34" charset="0"/>
              </a:rPr>
              <a:t> Brucelosis – Tuberculosis </a:t>
            </a:r>
          </a:p>
          <a:p>
            <a:pPr algn="ctr" eaLnBrk="1" hangingPunct="1">
              <a:spcBef>
                <a:spcPct val="50000"/>
              </a:spcBef>
              <a:buClr>
                <a:srgbClr val="C67600"/>
              </a:buClr>
              <a:buFontTx/>
              <a:buNone/>
            </a:pPr>
            <a:r>
              <a:rPr lang="es-ES_tradnl" altLang="es-AR" sz="2200" b="1" dirty="0" err="1">
                <a:latin typeface="Verdana" panose="020B0604030504040204" pitchFamily="34" charset="0"/>
              </a:rPr>
              <a:t>Trichomoniasis</a:t>
            </a:r>
            <a:r>
              <a:rPr lang="es-ES_tradnl" altLang="es-AR" sz="2200" b="1" dirty="0">
                <a:latin typeface="Verdana" panose="020B0604030504040204" pitchFamily="34" charset="0"/>
              </a:rPr>
              <a:t> - </a:t>
            </a:r>
            <a:r>
              <a:rPr lang="es-ES_tradnl" altLang="es-AR" sz="2200" b="1" dirty="0" err="1">
                <a:latin typeface="Verdana" panose="020B0604030504040204" pitchFamily="34" charset="0"/>
              </a:rPr>
              <a:t>Campylobacteriosis</a:t>
            </a:r>
            <a:endParaRPr lang="es-ES_tradnl" altLang="es-AR" sz="2200" b="1" dirty="0">
              <a:latin typeface="Verdana" panose="020B0604030504040204" pitchFamily="34" charset="0"/>
            </a:endParaRPr>
          </a:p>
        </p:txBody>
      </p:sp>
      <p:sp>
        <p:nvSpPr>
          <p:cNvPr id="44037" name="Text Box 94">
            <a:extLst>
              <a:ext uri="{FF2B5EF4-FFF2-40B4-BE49-F238E27FC236}">
                <a16:creationId xmlns:a16="http://schemas.microsoft.com/office/drawing/2014/main" id="{6647B0F9-C95B-442E-1604-1BB734995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8" y="1790608"/>
            <a:ext cx="8785225" cy="34766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C67600"/>
              </a:buClr>
              <a:buFontTx/>
              <a:buNone/>
            </a:pPr>
            <a:r>
              <a:rPr lang="es-ES_tradnl" altLang="es-AR" sz="2200" b="1" dirty="0" err="1">
                <a:latin typeface="Verdana" panose="020B0604030504040204" pitchFamily="34" charset="0"/>
              </a:rPr>
              <a:t>Leucosis</a:t>
            </a:r>
            <a:endParaRPr lang="es-ES_tradnl" altLang="es-AR" sz="2200" b="1" dirty="0"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Clr>
                <a:srgbClr val="C67600"/>
              </a:buClr>
              <a:buFontTx/>
              <a:buNone/>
            </a:pPr>
            <a:r>
              <a:rPr lang="es-ES_tradnl" altLang="es-AR" sz="2200" b="1" dirty="0">
                <a:latin typeface="Verdana" panose="020B0604030504040204" pitchFamily="34" charset="0"/>
              </a:rPr>
              <a:t>Diarrea Viral Bovina</a:t>
            </a:r>
          </a:p>
          <a:p>
            <a:pPr algn="ctr" eaLnBrk="1" hangingPunct="1">
              <a:spcBef>
                <a:spcPct val="50000"/>
              </a:spcBef>
              <a:buClr>
                <a:srgbClr val="C67600"/>
              </a:buClr>
              <a:buFontTx/>
              <a:buNone/>
            </a:pPr>
            <a:r>
              <a:rPr lang="es-ES_tradnl" altLang="es-AR" sz="2200" b="1" dirty="0">
                <a:latin typeface="Verdana" panose="020B0604030504040204" pitchFamily="34" charset="0"/>
              </a:rPr>
              <a:t>I.B.R.</a:t>
            </a:r>
          </a:p>
          <a:p>
            <a:pPr algn="ctr" eaLnBrk="1" hangingPunct="1">
              <a:spcBef>
                <a:spcPct val="50000"/>
              </a:spcBef>
              <a:buClr>
                <a:srgbClr val="C67600"/>
              </a:buClr>
              <a:buFontTx/>
              <a:buNone/>
            </a:pPr>
            <a:r>
              <a:rPr lang="es-ES_tradnl" altLang="es-AR" sz="2200" b="1" dirty="0" err="1">
                <a:latin typeface="Verdana" panose="020B0604030504040204" pitchFamily="34" charset="0"/>
              </a:rPr>
              <a:t>Neospora</a:t>
            </a:r>
            <a:endParaRPr lang="es-ES_tradnl" altLang="es-AR" sz="2200" b="1" dirty="0"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Clr>
                <a:srgbClr val="C67600"/>
              </a:buClr>
              <a:buFontTx/>
              <a:buNone/>
            </a:pPr>
            <a:r>
              <a:rPr lang="es-ES_tradnl" altLang="es-AR" sz="2200" b="1" dirty="0">
                <a:latin typeface="Verdana" panose="020B0604030504040204" pitchFamily="34" charset="0"/>
              </a:rPr>
              <a:t>Paratuberculosis</a:t>
            </a:r>
          </a:p>
          <a:p>
            <a:pPr algn="ctr" eaLnBrk="1" hangingPunct="1">
              <a:spcBef>
                <a:spcPct val="50000"/>
              </a:spcBef>
              <a:buClr>
                <a:srgbClr val="C67600"/>
              </a:buClr>
              <a:buFontTx/>
              <a:buNone/>
            </a:pPr>
            <a:r>
              <a:rPr lang="es-ES_tradnl" altLang="es-AR" sz="2200" b="1" dirty="0" err="1">
                <a:latin typeface="Verdana" panose="020B0604030504040204" pitchFamily="34" charset="0"/>
              </a:rPr>
              <a:t>Anaplasmosis</a:t>
            </a:r>
            <a:r>
              <a:rPr lang="es-ES_tradnl" altLang="es-AR" sz="2200" b="1" dirty="0">
                <a:latin typeface="Verdana" panose="020B0604030504040204" pitchFamily="34" charset="0"/>
              </a:rPr>
              <a:t>, Babesiosis</a:t>
            </a:r>
          </a:p>
          <a:p>
            <a:pPr algn="ctr" eaLnBrk="1" hangingPunct="1">
              <a:spcBef>
                <a:spcPct val="50000"/>
              </a:spcBef>
              <a:buClr>
                <a:srgbClr val="C67600"/>
              </a:buClr>
              <a:buFontTx/>
              <a:buNone/>
            </a:pPr>
            <a:r>
              <a:rPr lang="es-ES_tradnl" altLang="es-AR" sz="2200" b="1" dirty="0" err="1">
                <a:latin typeface="Verdana" panose="020B0604030504040204" pitchFamily="34" charset="0"/>
              </a:rPr>
              <a:t>Tripamosomiasis</a:t>
            </a:r>
            <a:endParaRPr lang="es-ES_tradnl" altLang="es-AR" sz="2200" b="1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2373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 orange square&#10;&#10;Description automatically generated">
            <a:extLst>
              <a:ext uri="{FF2B5EF4-FFF2-40B4-BE49-F238E27FC236}">
                <a16:creationId xmlns:a16="http://schemas.microsoft.com/office/drawing/2014/main" id="{F15BDAC2-DEDB-6952-C4B1-4AECA0918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350" y="-2826"/>
            <a:ext cx="12390664" cy="69112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E30150-0ABA-481A-EFEC-A0BB57F0DB69}"/>
              </a:ext>
            </a:extLst>
          </p:cNvPr>
          <p:cNvSpPr txBox="1"/>
          <p:nvPr/>
        </p:nvSpPr>
        <p:spPr>
          <a:xfrm>
            <a:off x="5107561" y="2614330"/>
            <a:ext cx="230777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7200" b="1" dirty="0">
                <a:latin typeface="Arial Nova"/>
                <a:cs typeface="Calibri"/>
              </a:rPr>
              <a:t>FIN</a:t>
            </a:r>
            <a:endParaRPr lang="en-US" sz="7200" b="1" dirty="0"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756793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logo of a company&#10;&#10;Description automatically generated">
            <a:extLst>
              <a:ext uri="{FF2B5EF4-FFF2-40B4-BE49-F238E27FC236}">
                <a16:creationId xmlns:a16="http://schemas.microsoft.com/office/drawing/2014/main" id="{8873711F-B4D3-D0DE-FDF7-3BA48FF7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308" y="390374"/>
            <a:ext cx="1695494" cy="726471"/>
          </a:xfrm>
          <a:prstGeom prst="rect">
            <a:avLst/>
          </a:prstGeom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E333209D-6B66-48D5-380A-8A72879A77BE}"/>
              </a:ext>
            </a:extLst>
          </p:cNvPr>
          <p:cNvSpPr>
            <a:spLocks/>
          </p:cNvSpPr>
          <p:nvPr/>
        </p:nvSpPr>
        <p:spPr bwMode="auto">
          <a:xfrm>
            <a:off x="0" y="122237"/>
            <a:ext cx="12192000" cy="59753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200000"/>
              </a:lnSpc>
              <a:buClr>
                <a:srgbClr val="83661D"/>
              </a:buClr>
              <a:buSzPct val="200000"/>
              <a:defRPr/>
            </a:pPr>
            <a:r>
              <a:rPr lang="es-MX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CARACTERISTICAS DEL VIRUS DE LA DVB</a:t>
            </a:r>
          </a:p>
          <a:p>
            <a:pPr algn="ctr">
              <a:lnSpc>
                <a:spcPct val="200000"/>
              </a:lnSpc>
              <a:buClr>
                <a:srgbClr val="83661D"/>
              </a:buClr>
              <a:buSzPct val="200000"/>
              <a:defRPr/>
            </a:pPr>
            <a:endParaRPr lang="es-MX" sz="24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marL="342900" indent="-342900" algn="ctr">
              <a:lnSpc>
                <a:spcPct val="200000"/>
              </a:lnSpc>
              <a:buClr>
                <a:srgbClr val="83661D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es-MX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RNA envueltos, frágiles y </a:t>
            </a:r>
            <a:r>
              <a:rPr lang="es-MX" sz="24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sensibles al calor, detergentes y solventes</a:t>
            </a:r>
            <a:r>
              <a:rPr lang="es-MX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.</a:t>
            </a:r>
          </a:p>
          <a:p>
            <a:pPr algn="ctr">
              <a:lnSpc>
                <a:spcPct val="200000"/>
              </a:lnSpc>
              <a:buClr>
                <a:srgbClr val="83661D"/>
              </a:buClr>
              <a:buSzPct val="200000"/>
              <a:defRPr/>
            </a:pPr>
            <a:endParaRPr lang="es-MX" sz="24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marL="342900" indent="-342900" algn="ctr">
              <a:lnSpc>
                <a:spcPct val="200000"/>
              </a:lnSpc>
              <a:buClr>
                <a:srgbClr val="83661D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es-MX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Están muy limitados en cuanto a mantener la </a:t>
            </a:r>
            <a:r>
              <a:rPr lang="es-MX" sz="24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infectividad fuera del huésped</a:t>
            </a:r>
          </a:p>
          <a:p>
            <a:pPr algn="ctr">
              <a:lnSpc>
                <a:spcPct val="200000"/>
              </a:lnSpc>
              <a:buClr>
                <a:srgbClr val="83661D"/>
              </a:buClr>
              <a:buSzPct val="200000"/>
              <a:defRPr/>
            </a:pPr>
            <a:endParaRPr lang="es-ES" sz="2400" b="1" u="sng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marL="342900" indent="-342900" algn="ctr">
              <a:lnSpc>
                <a:spcPct val="200000"/>
              </a:lnSpc>
              <a:buClr>
                <a:srgbClr val="83661D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es-MX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Tiene una característica típica que es la </a:t>
            </a:r>
            <a:r>
              <a:rPr lang="es-MX" sz="24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variación antigénica por mutación</a:t>
            </a:r>
          </a:p>
          <a:p>
            <a:pPr>
              <a:lnSpc>
                <a:spcPct val="200000"/>
              </a:lnSpc>
              <a:buClr>
                <a:srgbClr val="83661D"/>
              </a:buClr>
              <a:buSzPct val="200000"/>
              <a:defRPr/>
            </a:pPr>
            <a:endParaRPr lang="es-MX" sz="20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736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logo of a company&#10;&#10;Description automatically generated">
            <a:extLst>
              <a:ext uri="{FF2B5EF4-FFF2-40B4-BE49-F238E27FC236}">
                <a16:creationId xmlns:a16="http://schemas.microsoft.com/office/drawing/2014/main" id="{8873711F-B4D3-D0DE-FDF7-3BA48FF7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308" y="390374"/>
            <a:ext cx="1695494" cy="726471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35658CB4-4D42-706F-FFE3-6AA7F330E9FA}"/>
              </a:ext>
            </a:extLst>
          </p:cNvPr>
          <p:cNvSpPr txBox="1">
            <a:spLocks noChangeArrowheads="1"/>
          </p:cNvSpPr>
          <p:nvPr/>
        </p:nvSpPr>
        <p:spPr>
          <a:xfrm>
            <a:off x="1139234" y="201706"/>
            <a:ext cx="10734519" cy="55401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r>
              <a:rPr lang="es-MX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CARACTERISTICAS DEL VIRUS DE LA DVB</a:t>
            </a:r>
          </a:p>
          <a:p>
            <a:pPr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endParaRPr lang="es-MX" sz="24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r>
              <a:rPr lang="es-MX" sz="24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CUATRO PROTEÍNAS ESTRUCTURALES </a:t>
            </a:r>
            <a:r>
              <a:rPr lang="es-MX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r>
              <a:rPr lang="es-MX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UNA PROTEÍNA DE CAPSIDE + TRES PROTEÍNAS DE ENVUELTA:</a:t>
            </a:r>
          </a:p>
          <a:p>
            <a:pPr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endParaRPr lang="es-MX" sz="16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r>
              <a:rPr lang="es-MX" sz="24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UNA PROTEÍNA NO ESTRUCTURAL</a:t>
            </a:r>
          </a:p>
          <a:p>
            <a:pPr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r>
              <a:rPr lang="es-MX" sz="18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Glicoproteína P 80 Proteína </a:t>
            </a:r>
            <a:r>
              <a:rPr lang="es-MX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(Producida por Virus No Citopáticos) que detectan los ELISA-AC que diferencian Anticuerpos producidos por Infección de los Anticuerpos producidos por vacunas (Elisa Anticuerpos Infecciosos  </a:t>
            </a:r>
            <a:r>
              <a:rPr lang="es-MX" sz="1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Hypra</a:t>
            </a:r>
            <a:r>
              <a:rPr lang="es-MX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)</a:t>
            </a:r>
          </a:p>
          <a:p>
            <a:pPr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endParaRPr lang="es-MX" sz="16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endParaRPr lang="es-MX" sz="16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endParaRPr lang="es-MX" sz="16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endParaRPr lang="es-ES" sz="18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337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logo of a company&#10;&#10;Description automatically generated">
            <a:extLst>
              <a:ext uri="{FF2B5EF4-FFF2-40B4-BE49-F238E27FC236}">
                <a16:creationId xmlns:a16="http://schemas.microsoft.com/office/drawing/2014/main" id="{8873711F-B4D3-D0DE-FDF7-3BA48FF7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308" y="390374"/>
            <a:ext cx="1695494" cy="726471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0965BA48-0A66-2879-4203-C554C16063E8}"/>
              </a:ext>
            </a:extLst>
          </p:cNvPr>
          <p:cNvSpPr txBox="1">
            <a:spLocks noChangeArrowheads="1"/>
          </p:cNvSpPr>
          <p:nvPr/>
        </p:nvSpPr>
        <p:spPr>
          <a:xfrm>
            <a:off x="125413" y="0"/>
            <a:ext cx="11210458" cy="6669088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buFont typeface="Arial" panose="020B0604020202020204" pitchFamily="34" charset="0"/>
              <a:buNone/>
              <a:defRPr/>
            </a:pPr>
            <a:r>
              <a:rPr lang="es-MX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CARACTERISTICAS DEL VIRUS DE LA DVB</a:t>
            </a:r>
          </a:p>
          <a:p>
            <a:pPr marL="0" indent="0" algn="ctr"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buFont typeface="Arial" panose="020B0604020202020204" pitchFamily="34" charset="0"/>
              <a:buNone/>
              <a:defRPr/>
            </a:pPr>
            <a:r>
              <a:rPr lang="es-MX" sz="2400" b="1" dirty="0">
                <a:latin typeface="Tahoma" pitchFamily="34" charset="0"/>
              </a:rPr>
              <a:t>SE ADMITE LA EXISTENCIA DE DOS GENOTIPOS </a:t>
            </a:r>
          </a:p>
          <a:p>
            <a:pPr algn="ctr"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r>
              <a:rPr lang="es-MX" sz="24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Virus de la Diarrea Vírica Bovina 1</a:t>
            </a:r>
            <a:r>
              <a:rPr lang="es-MX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: </a:t>
            </a:r>
          </a:p>
          <a:p>
            <a:pPr marL="0" indent="0" algn="ctr"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buFont typeface="Arial" panose="020B0604020202020204" pitchFamily="34" charset="0"/>
              <a:buNone/>
              <a:defRPr/>
            </a:pPr>
            <a:r>
              <a:rPr lang="es-MX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Los virus empleados en vacunas y técnicas diagnósticas  por lo general pertenecen a este grupo.</a:t>
            </a:r>
          </a:p>
          <a:p>
            <a:pPr algn="ctr"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endParaRPr lang="es-MX" sz="24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r>
              <a:rPr lang="es-MX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s-MX" sz="24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Virus de la Diarrea Vírica Bovina 2</a:t>
            </a:r>
          </a:p>
          <a:p>
            <a:pPr algn="ctr"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endParaRPr lang="es-MX" sz="2000" b="1" dirty="0">
              <a:solidFill>
                <a:srgbClr val="50505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>
              <a:lnSpc>
                <a:spcPct val="200000"/>
              </a:lnSpc>
              <a:spcBef>
                <a:spcPct val="0"/>
              </a:spcBef>
              <a:buClr>
                <a:srgbClr val="83661D"/>
              </a:buClr>
              <a:buSzPct val="200000"/>
              <a:defRPr/>
            </a:pPr>
            <a:endParaRPr lang="es-MX" sz="1100" b="1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557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logo of a company&#10;&#10;Description automatically generated">
            <a:extLst>
              <a:ext uri="{FF2B5EF4-FFF2-40B4-BE49-F238E27FC236}">
                <a16:creationId xmlns:a16="http://schemas.microsoft.com/office/drawing/2014/main" id="{8873711F-B4D3-D0DE-FDF7-3BA48FF7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308" y="390374"/>
            <a:ext cx="1695494" cy="72647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A24C1E4-6A0C-B592-C86A-AEC5BD3C28F8}"/>
              </a:ext>
            </a:extLst>
          </p:cNvPr>
          <p:cNvSpPr txBox="1"/>
          <p:nvPr/>
        </p:nvSpPr>
        <p:spPr>
          <a:xfrm>
            <a:off x="0" y="390374"/>
            <a:ext cx="9989259" cy="4156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buClr>
                <a:srgbClr val="83661D"/>
              </a:buClr>
              <a:buSzPct val="200000"/>
              <a:defRPr/>
            </a:pPr>
            <a:r>
              <a:rPr lang="es-MX" sz="2600" b="1" u="sng" dirty="0">
                <a:solidFill>
                  <a:srgbClr val="505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ANIMALES TRANSITORIAMENTE INFECTADOS </a:t>
            </a:r>
            <a:r>
              <a:rPr lang="es-MX" sz="2600" b="1" dirty="0">
                <a:solidFill>
                  <a:srgbClr val="505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(TI)</a:t>
            </a:r>
          </a:p>
          <a:p>
            <a:pPr algn="ctr">
              <a:lnSpc>
                <a:spcPct val="200000"/>
              </a:lnSpc>
              <a:buClr>
                <a:srgbClr val="83661D"/>
              </a:buClr>
              <a:buSzPct val="200000"/>
              <a:defRPr/>
            </a:pPr>
            <a:endParaRPr lang="es-MX" sz="2600" b="1" dirty="0">
              <a:solidFill>
                <a:srgbClr val="50505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>
              <a:lnSpc>
                <a:spcPct val="200000"/>
              </a:lnSpc>
              <a:buClr>
                <a:srgbClr val="83661D"/>
              </a:buClr>
              <a:buSzPct val="200000"/>
              <a:defRPr/>
            </a:pPr>
            <a:r>
              <a:rPr lang="es-MX" sz="2000" b="1" dirty="0">
                <a:solidFill>
                  <a:srgbClr val="505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Cuando un bovino se infecta inicialmente con el Virus de la Diarrea Viral Bovina excreta virus por un corto período (“14 a 21 días”) y puede transmitir el virus a otros animales.</a:t>
            </a:r>
          </a:p>
          <a:p>
            <a:pPr algn="ctr">
              <a:lnSpc>
                <a:spcPct val="200000"/>
              </a:lnSpc>
              <a:buClr>
                <a:srgbClr val="83661D"/>
              </a:buClr>
              <a:buSzPct val="200000"/>
              <a:defRPr/>
            </a:pPr>
            <a:r>
              <a:rPr lang="es-MX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“</a:t>
            </a:r>
            <a:r>
              <a:rPr lang="es-MX" sz="24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La Excreción es por Moco, Materia Fecal y </a:t>
            </a:r>
            <a:r>
              <a:rPr lang="es-MX" sz="2400" b="1" u="sng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Sémen</a:t>
            </a:r>
            <a:r>
              <a:rPr lang="es-MX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7395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logo of a company&#10;&#10;Description automatically generated">
            <a:extLst>
              <a:ext uri="{FF2B5EF4-FFF2-40B4-BE49-F238E27FC236}">
                <a16:creationId xmlns:a16="http://schemas.microsoft.com/office/drawing/2014/main" id="{8873711F-B4D3-D0DE-FDF7-3BA48FF7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308" y="390374"/>
            <a:ext cx="1695494" cy="726471"/>
          </a:xfrm>
          <a:prstGeom prst="rect">
            <a:avLst/>
          </a:prstGeom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B8300C3D-0DB2-0453-E80E-065D9617F964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1244823" cy="572844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200000"/>
              </a:lnSpc>
              <a:buClr>
                <a:srgbClr val="83661D"/>
              </a:buClr>
              <a:buSzPct val="200000"/>
              <a:defRPr/>
            </a:pPr>
            <a:r>
              <a:rPr lang="es-MX" sz="2600" b="1" u="sng" dirty="0">
                <a:solidFill>
                  <a:srgbClr val="505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ANIMALES PERSISTENTEMENTE INFCTADOS </a:t>
            </a:r>
            <a:r>
              <a:rPr lang="es-MX" sz="2600" b="1" dirty="0">
                <a:solidFill>
                  <a:srgbClr val="505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(PI)</a:t>
            </a:r>
          </a:p>
          <a:p>
            <a:pPr algn="ctr">
              <a:lnSpc>
                <a:spcPct val="200000"/>
              </a:lnSpc>
              <a:buClr>
                <a:srgbClr val="83661D"/>
              </a:buClr>
              <a:buSzPct val="200000"/>
              <a:buFont typeface="Arial" pitchFamily="34" charset="0"/>
              <a:buChar char="•"/>
              <a:defRPr/>
            </a:pPr>
            <a:endParaRPr lang="es-MX" sz="2000" b="1" u="sng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>
              <a:lnSpc>
                <a:spcPct val="200000"/>
              </a:lnSpc>
              <a:buClr>
                <a:srgbClr val="83661D"/>
              </a:buClr>
              <a:buSzPct val="200000"/>
              <a:buFont typeface="Arial" pitchFamily="34" charset="0"/>
              <a:buChar char="•"/>
              <a:defRPr/>
            </a:pPr>
            <a:r>
              <a:rPr lang="es-MX" sz="20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Entre el 0.5 y 2 % de una Población Infectada están Infectados en forma Persistente</a:t>
            </a:r>
          </a:p>
          <a:p>
            <a:pPr algn="ctr">
              <a:lnSpc>
                <a:spcPct val="200000"/>
              </a:lnSpc>
              <a:buClr>
                <a:srgbClr val="83661D"/>
              </a:buClr>
              <a:buSzPct val="200000"/>
              <a:buFont typeface="Arial" pitchFamily="34" charset="0"/>
              <a:buChar char="•"/>
              <a:defRPr/>
            </a:pPr>
            <a:endParaRPr lang="es-MX" sz="2000" b="1" u="sng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>
              <a:lnSpc>
                <a:spcPct val="200000"/>
              </a:lnSpc>
              <a:buClr>
                <a:srgbClr val="83661D"/>
              </a:buClr>
              <a:buSzPct val="200000"/>
              <a:buFont typeface="Arial" pitchFamily="34" charset="0"/>
              <a:buChar char="•"/>
              <a:defRPr/>
            </a:pPr>
            <a:r>
              <a:rPr lang="es-MX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La presencia de animales PI en un rodeo supone una exposición constante a otras bovinos del virus, en donde mas del 80 % de los animales son serológicamente positivos.</a:t>
            </a:r>
          </a:p>
          <a:p>
            <a:pPr algn="ctr">
              <a:lnSpc>
                <a:spcPct val="200000"/>
              </a:lnSpc>
              <a:buClr>
                <a:srgbClr val="83661D"/>
              </a:buClr>
              <a:buSzPct val="200000"/>
              <a:buFont typeface="Arial" pitchFamily="34" charset="0"/>
              <a:buChar char="•"/>
              <a:defRPr/>
            </a:pPr>
            <a:r>
              <a:rPr lang="es-MX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“</a:t>
            </a:r>
            <a:r>
              <a:rPr lang="es-MX" sz="20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SON LOS QUE MANTIENEN LA INFECCION EN LOS RODEOS</a:t>
            </a:r>
            <a:r>
              <a:rPr lang="es-MX" sz="2000" b="1" dirty="0">
                <a:solidFill>
                  <a:srgbClr val="505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”</a:t>
            </a:r>
            <a:endParaRPr lang="es-AR" sz="20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430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</TotalTime>
  <Words>1317</Words>
  <Application>Microsoft Office PowerPoint</Application>
  <PresentationFormat>Panorámica</PresentationFormat>
  <Paragraphs>237</Paragraphs>
  <Slides>44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2" baseType="lpstr">
      <vt:lpstr>Arial</vt:lpstr>
      <vt:lpstr>Arial Nova</vt:lpstr>
      <vt:lpstr>Calibri</vt:lpstr>
      <vt:lpstr>Calibri Light</vt:lpstr>
      <vt:lpstr>Tahoma</vt:lpstr>
      <vt:lpstr>Verdana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TÉCNICAS DE LABORATORIO DISPONIBLES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Enrique Trabattoni</cp:lastModifiedBy>
  <cp:revision>272</cp:revision>
  <dcterms:created xsi:type="dcterms:W3CDTF">2023-09-21T12:45:27Z</dcterms:created>
  <dcterms:modified xsi:type="dcterms:W3CDTF">2024-12-04T19:55:54Z</dcterms:modified>
</cp:coreProperties>
</file>